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10"/>
  </p:notesMasterIdLst>
  <p:sldIdLst>
    <p:sldId id="3335" r:id="rId2"/>
    <p:sldId id="3337" r:id="rId3"/>
    <p:sldId id="3307" r:id="rId4"/>
    <p:sldId id="3330" r:id="rId5"/>
    <p:sldId id="3332" r:id="rId6"/>
    <p:sldId id="3333" r:id="rId7"/>
    <p:sldId id="3334" r:id="rId8"/>
    <p:sldId id="3336" r:id="rId9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52" pos="958" userDrawn="1">
          <p15:clr>
            <a:srgbClr val="A4A3A4"/>
          </p15:clr>
        </p15:guide>
        <p15:guide id="53" orient="horz" pos="8160" userDrawn="1">
          <p15:clr>
            <a:srgbClr val="A4A3A4"/>
          </p15:clr>
        </p15:guide>
        <p15:guide id="54" pos="14398" userDrawn="1">
          <p15:clr>
            <a:srgbClr val="A4A3A4"/>
          </p15:clr>
        </p15:guide>
        <p15:guide id="55" orient="horz" pos="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7B27B"/>
    <a:srgbClr val="CCF6FF"/>
    <a:srgbClr val="5178B3"/>
    <a:srgbClr val="2CB3EB"/>
    <a:srgbClr val="FC0D1B"/>
    <a:srgbClr val="FA7B87"/>
    <a:srgbClr val="FB4756"/>
    <a:srgbClr val="CA252D"/>
    <a:srgbClr val="FA4069"/>
    <a:srgbClr val="F63D9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129" autoAdjust="0"/>
    <p:restoredTop sz="86384" autoAdjust="0"/>
  </p:normalViewPr>
  <p:slideViewPr>
    <p:cSldViewPr snapToGrid="0" snapToObjects="1">
      <p:cViewPr varScale="1">
        <p:scale>
          <a:sx n="59" d="100"/>
          <a:sy n="59" d="100"/>
        </p:scale>
        <p:origin x="-518" y="-77"/>
      </p:cViewPr>
      <p:guideLst>
        <p:guide orient="horz" pos="8160"/>
        <p:guide orient="horz" pos="480"/>
        <p:guide pos="958"/>
        <p:guide pos="143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7/19/2021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xmlns="" id="{D73E7F91-380D-E940-AA1C-6F7F37E86269}"/>
              </a:ext>
            </a:extLst>
          </p:cNvPr>
          <p:cNvSpPr/>
          <p:nvPr userDrawn="1"/>
        </p:nvSpPr>
        <p:spPr>
          <a:xfrm>
            <a:off x="22288345" y="787320"/>
            <a:ext cx="531628" cy="531628"/>
          </a:xfrm>
          <a:prstGeom prst="ellipse">
            <a:avLst/>
          </a:prstGeom>
          <a:solidFill>
            <a:srgbClr val="D7B2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4AFA0A0-434E-E340-A675-5E45B45DDFED}"/>
              </a:ext>
            </a:extLst>
          </p:cNvPr>
          <p:cNvSpPr txBox="1"/>
          <p:nvPr userDrawn="1"/>
        </p:nvSpPr>
        <p:spPr>
          <a:xfrm>
            <a:off x="22267081" y="770405"/>
            <a:ext cx="594360" cy="594360"/>
          </a:xfrm>
          <a:prstGeom prst="ellipse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fld id="{C2130A1F-96FE-9345-9E91-FD9BE4197128}" type="slidenum">
              <a:rPr lang="en-US" sz="2200" b="0" i="0" spc="0" smtClean="0">
                <a:solidFill>
                  <a:schemeClr val="bg1"/>
                </a:solidFill>
                <a:latin typeface="Poppins Light" pitchFamily="2" charset="77"/>
                <a:cs typeface="Poppins Light" pitchFamily="2" charset="77"/>
              </a:rPr>
              <a:pPr algn="ctr"/>
              <a:t>‹#›</a:t>
            </a:fld>
            <a:endParaRPr lang="en-US" sz="2200" b="0" i="0" spc="0" dirty="0">
              <a:solidFill>
                <a:schemeClr val="bg1"/>
              </a:solidFill>
              <a:latin typeface="Poppins Light" pitchFamily="2" charset="77"/>
              <a:cs typeface="Poppins Light" pitchFamily="2" charset="7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pcip bord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Image result for pcip border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329" y="2796540"/>
            <a:ext cx="18865463" cy="608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002B371-AA99-6F45-99DD-DBE4ECFDDDAB}"/>
              </a:ext>
            </a:extLst>
          </p:cNvPr>
          <p:cNvSpPr txBox="1"/>
          <p:nvPr/>
        </p:nvSpPr>
        <p:spPr>
          <a:xfrm>
            <a:off x="18115134" y="10098220"/>
            <a:ext cx="34227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tx2"/>
                </a:solidFill>
                <a:latin typeface="Lato Light" pitchFamily="34" charset="0"/>
                <a:ea typeface="Lato Light" pitchFamily="34" charset="0"/>
                <a:cs typeface="Lato Light" pitchFamily="34" charset="0"/>
              </a:rPr>
              <a:t>Finance discussion</a:t>
            </a:r>
          </a:p>
          <a:p>
            <a:pPr algn="r"/>
            <a:r>
              <a:rPr lang="en-US" sz="3200" b="1" dirty="0" smtClean="0">
                <a:solidFill>
                  <a:schemeClr val="tx2"/>
                </a:solidFill>
                <a:latin typeface="Lato Light" pitchFamily="34" charset="0"/>
                <a:ea typeface="Lato Light" pitchFamily="34" charset="0"/>
                <a:cs typeface="Lato Light" pitchFamily="34" charset="0"/>
              </a:rPr>
              <a:t>15 July 2021</a:t>
            </a:r>
            <a:endParaRPr lang="en-US" sz="3200" b="1" dirty="0">
              <a:solidFill>
                <a:schemeClr val="tx2"/>
              </a:solidFill>
              <a:latin typeface="Lato Light" pitchFamily="34" charset="0"/>
              <a:ea typeface="Lato Light" pitchFamily="34" charset="0"/>
              <a:cs typeface="Lato Ligh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671280" y="655320"/>
            <a:ext cx="1508760" cy="8686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9209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5CB1ACD4-8E12-1D44-9C17-3AD99757A8B2}"/>
              </a:ext>
            </a:extLst>
          </p:cNvPr>
          <p:cNvSpPr txBox="1"/>
          <p:nvPr/>
        </p:nvSpPr>
        <p:spPr>
          <a:xfrm>
            <a:off x="6235156" y="612372"/>
            <a:ext cx="119074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SINCE THE PCIP EXEC LAST MET</a:t>
            </a:r>
            <a:endParaRPr lang="en-US" sz="6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D87D2046-45AB-C842-A340-D96B665AEC48}"/>
              </a:ext>
            </a:extLst>
          </p:cNvPr>
          <p:cNvSpPr txBox="1"/>
          <p:nvPr/>
        </p:nvSpPr>
        <p:spPr>
          <a:xfrm>
            <a:off x="9611841" y="1575186"/>
            <a:ext cx="5153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 smtClean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PCIP EXECUTIVE COMMITTEE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7734BDD8-D7DA-BA43-BAF6-49754D999D99}"/>
              </a:ext>
            </a:extLst>
          </p:cNvPr>
          <p:cNvSpPr txBox="1"/>
          <p:nvPr/>
        </p:nvSpPr>
        <p:spPr>
          <a:xfrm>
            <a:off x="2314733" y="2787129"/>
            <a:ext cx="19748238" cy="618630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 LETTERS RECEIVED FROM SCOTTISH GOVERNMENT </a:t>
            </a:r>
          </a:p>
          <a:p>
            <a:pPr marL="1371417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PCIF FUNDING LETTER - 29 JUNE</a:t>
            </a:r>
          </a:p>
          <a:p>
            <a:pPr marL="1371417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VACCINATION LETTER - 5 JULY</a:t>
            </a:r>
          </a:p>
          <a:p>
            <a:pPr marL="627063" lvl="1" indent="-627063">
              <a:buFont typeface="Arial" pitchFamily="34" charset="0"/>
              <a:buChar char="•"/>
            </a:pPr>
            <a:endParaRPr lang="en-US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marL="627063" indent="-627063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DISCUSSIONS WITH ACUTE ON ENHANCED CTAC MINOR INJURIES</a:t>
            </a:r>
            <a:endParaRPr lang="en-US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marL="1541280" lvl="2" indent="-627063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£150K JOINT BID PUT IN BETWEEN PRIMARY CARE AND ACUTE TO WINTER BOARD</a:t>
            </a:r>
          </a:p>
          <a:p>
            <a:pPr marL="2455497" lvl="3" indent="-627063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£100K STAFF AND SUPPLIES</a:t>
            </a:r>
          </a:p>
          <a:p>
            <a:pPr marL="2455497" lvl="3" indent="-627063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£50K ORDER COMMS</a:t>
            </a:r>
          </a:p>
          <a:p>
            <a:pPr marL="1541280" lvl="2" indent="-627063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marL="1541280" lvl="2" indent="-627063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PRIORITISED THROUGH APPRAISAL OF BIDS ON 13 JULY</a:t>
            </a:r>
          </a:p>
          <a:p>
            <a:pPr marL="1541280" lvl="2" indent="-627063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NOW FOR CONSIDERATION BY WINTER BOARD AND BET OVER NEXT FORTNIGHT</a:t>
            </a:r>
            <a:endParaRPr lang="en-US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502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736E9F-099F-6E49-8413-5352C763CACD}"/>
              </a:ext>
            </a:extLst>
          </p:cNvPr>
          <p:cNvSpPr txBox="1"/>
          <p:nvPr/>
        </p:nvSpPr>
        <p:spPr>
          <a:xfrm>
            <a:off x="2275724" y="612372"/>
            <a:ext cx="198262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4 KEY POINTS FROM PCIF FUNDING LETTER (29 JUNE)</a:t>
            </a:r>
            <a:endParaRPr lang="en-US" sz="6000" b="1" dirty="0">
              <a:solidFill>
                <a:schemeClr val="accent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33F3FF-B79E-BE40-B783-ADB5618202DD}"/>
              </a:ext>
            </a:extLst>
          </p:cNvPr>
          <p:cNvSpPr txBox="1"/>
          <p:nvPr/>
        </p:nvSpPr>
        <p:spPr>
          <a:xfrm>
            <a:off x="9611840" y="1575186"/>
            <a:ext cx="5153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 smtClean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PCIP EXECUTIVE COMMITTEE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37" name="Shape 24453">
            <a:extLst>
              <a:ext uri="{FF2B5EF4-FFF2-40B4-BE49-F238E27FC236}">
                <a16:creationId xmlns:a16="http://schemas.microsoft.com/office/drawing/2014/main" xmlns="" id="{40FEEC48-4086-3F4A-A5C0-09A02BCD1AD2}"/>
              </a:ext>
            </a:extLst>
          </p:cNvPr>
          <p:cNvSpPr/>
          <p:nvPr/>
        </p:nvSpPr>
        <p:spPr>
          <a:xfrm>
            <a:off x="1007401" y="6494388"/>
            <a:ext cx="3058847" cy="94118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2500" cap="all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sz="3516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3" name="Shape 24456">
            <a:extLst>
              <a:ext uri="{FF2B5EF4-FFF2-40B4-BE49-F238E27FC236}">
                <a16:creationId xmlns:a16="http://schemas.microsoft.com/office/drawing/2014/main" xmlns="" id="{6E948E00-58CA-FB46-859C-492F17DB3C68}"/>
              </a:ext>
            </a:extLst>
          </p:cNvPr>
          <p:cNvSpPr/>
          <p:nvPr/>
        </p:nvSpPr>
        <p:spPr>
          <a:xfrm flipV="1">
            <a:off x="4207881" y="6964981"/>
            <a:ext cx="1999096" cy="0"/>
          </a:xfrm>
          <a:prstGeom prst="line">
            <a:avLst/>
          </a:prstGeom>
          <a:noFill/>
          <a:ln w="63500" cap="flat">
            <a:solidFill>
              <a:srgbClr val="E5E5E5"/>
            </a:solidFill>
            <a:prstDash val="solid"/>
            <a:miter lim="400000"/>
          </a:ln>
          <a:effectLst/>
        </p:spPr>
        <p:txBody>
          <a:bodyPr wrap="square" lIns="71438" tIns="71438" rIns="71438" bIns="71438" numCol="1" anchor="ctr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31" name="Shape 24462">
            <a:extLst>
              <a:ext uri="{FF2B5EF4-FFF2-40B4-BE49-F238E27FC236}">
                <a16:creationId xmlns:a16="http://schemas.microsoft.com/office/drawing/2014/main" xmlns="" id="{9F27C471-37BD-2049-B5C3-CE2F2B049075}"/>
              </a:ext>
            </a:extLst>
          </p:cNvPr>
          <p:cNvSpPr/>
          <p:nvPr/>
        </p:nvSpPr>
        <p:spPr>
          <a:xfrm>
            <a:off x="1007401" y="11655206"/>
            <a:ext cx="3058847" cy="941187"/>
          </a:xfrm>
          <a:prstGeom prst="rect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2500" cap="all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sz="3516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6" name="Shape 24464">
            <a:extLst>
              <a:ext uri="{FF2B5EF4-FFF2-40B4-BE49-F238E27FC236}">
                <a16:creationId xmlns:a16="http://schemas.microsoft.com/office/drawing/2014/main" xmlns="" id="{F08325C2-965A-F642-BD2F-9386D4189308}"/>
              </a:ext>
            </a:extLst>
          </p:cNvPr>
          <p:cNvSpPr/>
          <p:nvPr/>
        </p:nvSpPr>
        <p:spPr>
          <a:xfrm flipV="1">
            <a:off x="4207881" y="12125796"/>
            <a:ext cx="1999096" cy="0"/>
          </a:xfrm>
          <a:prstGeom prst="line">
            <a:avLst/>
          </a:prstGeom>
          <a:noFill/>
          <a:ln w="63500" cap="flat">
            <a:solidFill>
              <a:srgbClr val="E5E5E5"/>
            </a:solidFill>
            <a:prstDash val="solid"/>
            <a:miter lim="400000"/>
          </a:ln>
          <a:effectLst/>
        </p:spPr>
        <p:txBody>
          <a:bodyPr wrap="square" lIns="71438" tIns="71438" rIns="71438" bIns="71438" numCol="1" anchor="ctr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3" name="Shape 24469">
            <a:extLst>
              <a:ext uri="{FF2B5EF4-FFF2-40B4-BE49-F238E27FC236}">
                <a16:creationId xmlns:a16="http://schemas.microsoft.com/office/drawing/2014/main" xmlns="" id="{6AA41F01-E793-5042-9FA9-ACC4CA52BF89}"/>
              </a:ext>
            </a:extLst>
          </p:cNvPr>
          <p:cNvSpPr/>
          <p:nvPr/>
        </p:nvSpPr>
        <p:spPr>
          <a:xfrm>
            <a:off x="1007403" y="3913980"/>
            <a:ext cx="3058848" cy="941187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2500" cap="all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sz="3516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6" name="Shape 24477">
            <a:extLst>
              <a:ext uri="{FF2B5EF4-FFF2-40B4-BE49-F238E27FC236}">
                <a16:creationId xmlns:a16="http://schemas.microsoft.com/office/drawing/2014/main" xmlns="" id="{09EF4212-7DB8-AE4C-BA82-6D31D8376867}"/>
              </a:ext>
            </a:extLst>
          </p:cNvPr>
          <p:cNvSpPr/>
          <p:nvPr/>
        </p:nvSpPr>
        <p:spPr>
          <a:xfrm>
            <a:off x="1007403" y="9074797"/>
            <a:ext cx="3058848" cy="941187"/>
          </a:xfrm>
          <a:prstGeom prst="rect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2500" cap="all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sz="3516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F12996E-5F6D-E145-9908-CABF21B2B3F1}"/>
              </a:ext>
            </a:extLst>
          </p:cNvPr>
          <p:cNvSpPr txBox="1"/>
          <p:nvPr/>
        </p:nvSpPr>
        <p:spPr>
          <a:xfrm>
            <a:off x="2367546" y="4090734"/>
            <a:ext cx="3385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  <a:endParaRPr lang="en-US" sz="32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978845CD-226E-2D47-8149-04550BFCC083}"/>
              </a:ext>
            </a:extLst>
          </p:cNvPr>
          <p:cNvSpPr txBox="1"/>
          <p:nvPr/>
        </p:nvSpPr>
        <p:spPr>
          <a:xfrm>
            <a:off x="2327471" y="6672593"/>
            <a:ext cx="4187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  <a:endParaRPr lang="en-US" sz="32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C0B4F2EB-824C-C04B-9BFA-61481019BF99}"/>
              </a:ext>
            </a:extLst>
          </p:cNvPr>
          <p:cNvSpPr txBox="1"/>
          <p:nvPr/>
        </p:nvSpPr>
        <p:spPr>
          <a:xfrm>
            <a:off x="2320258" y="9253003"/>
            <a:ext cx="43313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  <a:endParaRPr lang="en-US" sz="32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0FB7891-9CC9-4245-A5A8-A6FC4379F84B}"/>
              </a:ext>
            </a:extLst>
          </p:cNvPr>
          <p:cNvSpPr txBox="1"/>
          <p:nvPr/>
        </p:nvSpPr>
        <p:spPr>
          <a:xfrm>
            <a:off x="2305831" y="11833408"/>
            <a:ext cx="46198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</a:t>
            </a:r>
            <a:endParaRPr lang="en-US" sz="32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4" name="Freeform 985">
            <a:extLst>
              <a:ext uri="{FF2B5EF4-FFF2-40B4-BE49-F238E27FC236}">
                <a16:creationId xmlns:a16="http://schemas.microsoft.com/office/drawing/2014/main" xmlns="" id="{1A1035C9-76EF-C542-A720-CDFCE5A2F0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01469" y="2865379"/>
            <a:ext cx="870712" cy="873384"/>
          </a:xfrm>
          <a:custGeom>
            <a:avLst/>
            <a:gdLst>
              <a:gd name="T0" fmla="*/ 74375 w 285390"/>
              <a:gd name="T1" fmla="*/ 702243 h 285738"/>
              <a:gd name="T2" fmla="*/ 853881 w 285390"/>
              <a:gd name="T3" fmla="*/ 670913 h 285738"/>
              <a:gd name="T4" fmla="*/ 668777 w 285390"/>
              <a:gd name="T5" fmla="*/ 757670 h 285738"/>
              <a:gd name="T6" fmla="*/ 845519 w 285390"/>
              <a:gd name="T7" fmla="*/ 708936 h 285738"/>
              <a:gd name="T8" fmla="*/ 149282 w 285390"/>
              <a:gd name="T9" fmla="*/ 641193 h 285738"/>
              <a:gd name="T10" fmla="*/ 918369 w 285390"/>
              <a:gd name="T11" fmla="*/ 733885 h 285738"/>
              <a:gd name="T12" fmla="*/ 622200 w 285390"/>
              <a:gd name="T13" fmla="*/ 809948 h 285738"/>
              <a:gd name="T14" fmla="*/ 380964 w 285390"/>
              <a:gd name="T15" fmla="*/ 798065 h 285738"/>
              <a:gd name="T16" fmla="*/ 613840 w 285390"/>
              <a:gd name="T17" fmla="*/ 783809 h 285738"/>
              <a:gd name="T18" fmla="*/ 601895 w 285390"/>
              <a:gd name="T19" fmla="*/ 707746 h 285738"/>
              <a:gd name="T20" fmla="*/ 28663 w 285390"/>
              <a:gd name="T21" fmla="*/ 641193 h 285738"/>
              <a:gd name="T22" fmla="*/ 120620 w 285390"/>
              <a:gd name="T23" fmla="*/ 641193 h 285738"/>
              <a:gd name="T24" fmla="*/ 506434 w 285390"/>
              <a:gd name="T25" fmla="*/ 590240 h 285738"/>
              <a:gd name="T26" fmla="*/ 464652 w 285390"/>
              <a:gd name="T27" fmla="*/ 612686 h 285738"/>
              <a:gd name="T28" fmla="*/ 605716 w 285390"/>
              <a:gd name="T29" fmla="*/ 552200 h 285738"/>
              <a:gd name="T30" fmla="*/ 591923 w 285390"/>
              <a:gd name="T31" fmla="*/ 596575 h 285738"/>
              <a:gd name="T32" fmla="*/ 578130 w 285390"/>
              <a:gd name="T33" fmla="*/ 572671 h 285738"/>
              <a:gd name="T34" fmla="*/ 391871 w 285390"/>
              <a:gd name="T35" fmla="*/ 524600 h 285738"/>
              <a:gd name="T36" fmla="*/ 403691 w 285390"/>
              <a:gd name="T37" fmla="*/ 576717 h 285738"/>
              <a:gd name="T38" fmla="*/ 372945 w 285390"/>
              <a:gd name="T39" fmla="*/ 519863 h 285738"/>
              <a:gd name="T40" fmla="*/ 672186 w 285390"/>
              <a:gd name="T41" fmla="*/ 498148 h 285738"/>
              <a:gd name="T42" fmla="*/ 643915 w 285390"/>
              <a:gd name="T43" fmla="*/ 491112 h 285738"/>
              <a:gd name="T44" fmla="*/ 365767 w 285390"/>
              <a:gd name="T45" fmla="*/ 402434 h 285738"/>
              <a:gd name="T46" fmla="*/ 357163 w 285390"/>
              <a:gd name="T47" fmla="*/ 472030 h 285738"/>
              <a:gd name="T48" fmla="*/ 365767 w 285390"/>
              <a:gd name="T49" fmla="*/ 402434 h 285738"/>
              <a:gd name="T50" fmla="*/ 522031 w 285390"/>
              <a:gd name="T51" fmla="*/ 370193 h 285738"/>
              <a:gd name="T52" fmla="*/ 531550 w 285390"/>
              <a:gd name="T53" fmla="*/ 411669 h 285738"/>
              <a:gd name="T54" fmla="*/ 507762 w 285390"/>
              <a:gd name="T55" fmla="*/ 440128 h 285738"/>
              <a:gd name="T56" fmla="*/ 522031 w 285390"/>
              <a:gd name="T57" fmla="*/ 546800 h 285738"/>
              <a:gd name="T58" fmla="*/ 493488 w 285390"/>
              <a:gd name="T59" fmla="*/ 538507 h 285738"/>
              <a:gd name="T60" fmla="*/ 483966 w 285390"/>
              <a:gd name="T61" fmla="*/ 498197 h 285738"/>
              <a:gd name="T62" fmla="*/ 507762 w 285390"/>
              <a:gd name="T63" fmla="*/ 468571 h 285738"/>
              <a:gd name="T64" fmla="*/ 493488 w 285390"/>
              <a:gd name="T65" fmla="*/ 363084 h 285738"/>
              <a:gd name="T66" fmla="*/ 627103 w 285390"/>
              <a:gd name="T67" fmla="*/ 337884 h 285738"/>
              <a:gd name="T68" fmla="*/ 641587 w 285390"/>
              <a:gd name="T69" fmla="*/ 393574 h 285738"/>
              <a:gd name="T70" fmla="*/ 605370 w 285390"/>
              <a:gd name="T71" fmla="*/ 337884 h 285738"/>
              <a:gd name="T72" fmla="*/ 437233 w 285390"/>
              <a:gd name="T73" fmla="*/ 335191 h 285738"/>
              <a:gd name="T74" fmla="*/ 390410 w 285390"/>
              <a:gd name="T75" fmla="*/ 358473 h 285738"/>
              <a:gd name="T76" fmla="*/ 507952 w 285390"/>
              <a:gd name="T77" fmla="*/ 290111 h 285738"/>
              <a:gd name="T78" fmla="*/ 560182 w 285390"/>
              <a:gd name="T79" fmla="*/ 313303 h 285738"/>
              <a:gd name="T80" fmla="*/ 509118 w 285390"/>
              <a:gd name="T81" fmla="*/ 319406 h 285738"/>
              <a:gd name="T82" fmla="*/ 414404 w 285390"/>
              <a:gd name="T83" fmla="*/ 201486 h 285738"/>
              <a:gd name="T84" fmla="*/ 421564 w 285390"/>
              <a:gd name="T85" fmla="*/ 653072 h 285738"/>
              <a:gd name="T86" fmla="*/ 658025 w 285390"/>
              <a:gd name="T87" fmla="*/ 708936 h 285738"/>
              <a:gd name="T88" fmla="*/ 794169 w 285390"/>
              <a:gd name="T89" fmla="*/ 565129 h 285738"/>
              <a:gd name="T90" fmla="*/ 414404 w 285390"/>
              <a:gd name="T91" fmla="*/ 201486 h 285738"/>
              <a:gd name="T92" fmla="*/ 379769 w 285390"/>
              <a:gd name="T93" fmla="*/ 54117 h 285738"/>
              <a:gd name="T94" fmla="*/ 455005 w 285390"/>
              <a:gd name="T95" fmla="*/ 117087 h 285738"/>
              <a:gd name="T96" fmla="*/ 495608 w 285390"/>
              <a:gd name="T97" fmla="*/ 202672 h 285738"/>
              <a:gd name="T98" fmla="*/ 539793 w 285390"/>
              <a:gd name="T99" fmla="*/ 113525 h 285738"/>
              <a:gd name="T100" fmla="*/ 557708 w 285390"/>
              <a:gd name="T101" fmla="*/ 196730 h 285738"/>
              <a:gd name="T102" fmla="*/ 638916 w 285390"/>
              <a:gd name="T103" fmla="*/ 32710 h 285738"/>
              <a:gd name="T104" fmla="*/ 465751 w 285390"/>
              <a:gd name="T105" fmla="*/ 51741 h 285738"/>
              <a:gd name="T106" fmla="*/ 474110 w 285390"/>
              <a:gd name="T107" fmla="*/ 25582 h 285738"/>
              <a:gd name="T108" fmla="*/ 660415 w 285390"/>
              <a:gd name="T109" fmla="*/ 13698 h 285738"/>
              <a:gd name="T110" fmla="*/ 822832 w 285390"/>
              <a:gd name="T111" fmla="*/ 565129 h 285738"/>
              <a:gd name="T112" fmla="*/ 890905 w 285390"/>
              <a:gd name="T113" fmla="*/ 681606 h 285738"/>
              <a:gd name="T114" fmla="*/ 947028 w 285390"/>
              <a:gd name="T115" fmla="*/ 735075 h 285738"/>
              <a:gd name="T116" fmla="*/ 132565 w 285390"/>
              <a:gd name="T117" fmla="*/ 897886 h 285738"/>
              <a:gd name="T118" fmla="*/ 0 w 285390"/>
              <a:gd name="T119" fmla="*/ 626933 h 285738"/>
              <a:gd name="T120" fmla="*/ 192271 w 285390"/>
              <a:gd name="T121" fmla="*/ 612677 h 285738"/>
              <a:gd name="T122" fmla="*/ 353496 w 285390"/>
              <a:gd name="T123" fmla="*/ 63622 h 28573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85390" h="285738">
                <a:moveTo>
                  <a:pt x="22415" y="203898"/>
                </a:moveTo>
                <a:cubicBezTo>
                  <a:pt x="24701" y="203898"/>
                  <a:pt x="26606" y="206184"/>
                  <a:pt x="26606" y="208470"/>
                </a:cubicBezTo>
                <a:cubicBezTo>
                  <a:pt x="26606" y="211137"/>
                  <a:pt x="24701" y="213042"/>
                  <a:pt x="22415" y="213042"/>
                </a:cubicBezTo>
                <a:cubicBezTo>
                  <a:pt x="19367" y="213042"/>
                  <a:pt x="17462" y="211137"/>
                  <a:pt x="17462" y="208470"/>
                </a:cubicBezTo>
                <a:cubicBezTo>
                  <a:pt x="17462" y="206184"/>
                  <a:pt x="19367" y="203898"/>
                  <a:pt x="22415" y="203898"/>
                </a:cubicBezTo>
                <a:close/>
                <a:moveTo>
                  <a:pt x="257319" y="203535"/>
                </a:moveTo>
                <a:cubicBezTo>
                  <a:pt x="255160" y="202093"/>
                  <a:pt x="244363" y="206780"/>
                  <a:pt x="236446" y="210025"/>
                </a:cubicBezTo>
                <a:cubicBezTo>
                  <a:pt x="226729" y="214352"/>
                  <a:pt x="214853" y="219039"/>
                  <a:pt x="201177" y="223365"/>
                </a:cubicBezTo>
                <a:cubicBezTo>
                  <a:pt x="201537" y="225528"/>
                  <a:pt x="201537" y="227331"/>
                  <a:pt x="201537" y="229855"/>
                </a:cubicBezTo>
                <a:cubicBezTo>
                  <a:pt x="201177" y="230936"/>
                  <a:pt x="201177" y="232739"/>
                  <a:pt x="200817" y="234181"/>
                </a:cubicBezTo>
                <a:cubicBezTo>
                  <a:pt x="223850" y="228413"/>
                  <a:pt x="240405" y="221202"/>
                  <a:pt x="251921" y="216154"/>
                </a:cubicBezTo>
                <a:cubicBezTo>
                  <a:pt x="253001" y="215794"/>
                  <a:pt x="254080" y="215433"/>
                  <a:pt x="254800" y="215073"/>
                </a:cubicBezTo>
                <a:cubicBezTo>
                  <a:pt x="258039" y="212188"/>
                  <a:pt x="259838" y="208944"/>
                  <a:pt x="259838" y="207141"/>
                </a:cubicBezTo>
                <a:cubicBezTo>
                  <a:pt x="259838" y="206420"/>
                  <a:pt x="259838" y="204978"/>
                  <a:pt x="257319" y="203535"/>
                </a:cubicBezTo>
                <a:close/>
                <a:moveTo>
                  <a:pt x="44986" y="194522"/>
                </a:moveTo>
                <a:lnTo>
                  <a:pt x="44986" y="264827"/>
                </a:lnTo>
                <a:cubicBezTo>
                  <a:pt x="64780" y="270956"/>
                  <a:pt x="181383" y="301963"/>
                  <a:pt x="269555" y="231658"/>
                </a:cubicBezTo>
                <a:cubicBezTo>
                  <a:pt x="271355" y="230576"/>
                  <a:pt x="276753" y="226249"/>
                  <a:pt x="276753" y="222644"/>
                </a:cubicBezTo>
                <a:cubicBezTo>
                  <a:pt x="276753" y="221562"/>
                  <a:pt x="276753" y="220120"/>
                  <a:pt x="274594" y="218318"/>
                </a:cubicBezTo>
                <a:cubicBezTo>
                  <a:pt x="272434" y="216875"/>
                  <a:pt x="264157" y="220481"/>
                  <a:pt x="255160" y="224447"/>
                </a:cubicBezTo>
                <a:cubicBezTo>
                  <a:pt x="241124" y="230215"/>
                  <a:pt x="219171" y="239589"/>
                  <a:pt x="187501" y="245719"/>
                </a:cubicBezTo>
                <a:cubicBezTo>
                  <a:pt x="180303" y="248603"/>
                  <a:pt x="169867" y="250045"/>
                  <a:pt x="157271" y="250045"/>
                </a:cubicBezTo>
                <a:cubicBezTo>
                  <a:pt x="146474" y="250045"/>
                  <a:pt x="133518" y="248963"/>
                  <a:pt x="118763" y="247161"/>
                </a:cubicBezTo>
                <a:cubicBezTo>
                  <a:pt x="116244" y="246800"/>
                  <a:pt x="114444" y="244637"/>
                  <a:pt x="114804" y="242113"/>
                </a:cubicBezTo>
                <a:cubicBezTo>
                  <a:pt x="115164" y="239950"/>
                  <a:pt x="117323" y="238147"/>
                  <a:pt x="119843" y="238508"/>
                </a:cubicBezTo>
                <a:cubicBezTo>
                  <a:pt x="158710" y="243555"/>
                  <a:pt x="176705" y="240671"/>
                  <a:pt x="184622" y="237787"/>
                </a:cubicBezTo>
                <a:lnTo>
                  <a:pt x="184982" y="237787"/>
                </a:lnTo>
                <a:cubicBezTo>
                  <a:pt x="192540" y="234542"/>
                  <a:pt x="192899" y="230576"/>
                  <a:pt x="192899" y="229494"/>
                </a:cubicBezTo>
                <a:cubicBezTo>
                  <a:pt x="193259" y="224086"/>
                  <a:pt x="192180" y="220120"/>
                  <a:pt x="189661" y="217957"/>
                </a:cubicBezTo>
                <a:cubicBezTo>
                  <a:pt x="186422" y="214712"/>
                  <a:pt x="181383" y="214712"/>
                  <a:pt x="181383" y="214712"/>
                </a:cubicBezTo>
                <a:cubicBezTo>
                  <a:pt x="139276" y="215433"/>
                  <a:pt x="131359" y="211107"/>
                  <a:pt x="122362" y="205699"/>
                </a:cubicBezTo>
                <a:cubicBezTo>
                  <a:pt x="113724" y="200651"/>
                  <a:pt x="104007" y="194522"/>
                  <a:pt x="44986" y="194522"/>
                </a:cubicBezTo>
                <a:close/>
                <a:moveTo>
                  <a:pt x="8637" y="194522"/>
                </a:moveTo>
                <a:lnTo>
                  <a:pt x="8637" y="263746"/>
                </a:lnTo>
                <a:lnTo>
                  <a:pt x="36349" y="263746"/>
                </a:lnTo>
                <a:lnTo>
                  <a:pt x="36349" y="194522"/>
                </a:lnTo>
                <a:lnTo>
                  <a:pt x="8637" y="194522"/>
                </a:lnTo>
                <a:close/>
                <a:moveTo>
                  <a:pt x="142122" y="177627"/>
                </a:moveTo>
                <a:cubicBezTo>
                  <a:pt x="145620" y="178344"/>
                  <a:pt x="149117" y="179061"/>
                  <a:pt x="152615" y="179061"/>
                </a:cubicBezTo>
                <a:cubicBezTo>
                  <a:pt x="155064" y="179061"/>
                  <a:pt x="156812" y="180853"/>
                  <a:pt x="156812" y="183363"/>
                </a:cubicBezTo>
                <a:cubicBezTo>
                  <a:pt x="156812" y="185513"/>
                  <a:pt x="155064" y="187664"/>
                  <a:pt x="152615" y="187664"/>
                </a:cubicBezTo>
                <a:cubicBezTo>
                  <a:pt x="148418" y="187664"/>
                  <a:pt x="144220" y="186947"/>
                  <a:pt x="140023" y="185872"/>
                </a:cubicBezTo>
                <a:cubicBezTo>
                  <a:pt x="137924" y="185513"/>
                  <a:pt x="136525" y="183004"/>
                  <a:pt x="136875" y="180853"/>
                </a:cubicBezTo>
                <a:cubicBezTo>
                  <a:pt x="137575" y="178344"/>
                  <a:pt x="140023" y="176910"/>
                  <a:pt x="142122" y="177627"/>
                </a:cubicBezTo>
                <a:close/>
                <a:moveTo>
                  <a:pt x="182534" y="167523"/>
                </a:moveTo>
                <a:cubicBezTo>
                  <a:pt x="184266" y="165798"/>
                  <a:pt x="186690" y="165798"/>
                  <a:pt x="188422" y="167523"/>
                </a:cubicBezTo>
                <a:cubicBezTo>
                  <a:pt x="190154" y="169249"/>
                  <a:pt x="190154" y="171665"/>
                  <a:pt x="188422" y="173390"/>
                </a:cubicBezTo>
                <a:cubicBezTo>
                  <a:pt x="185651" y="176151"/>
                  <a:pt x="182188" y="178912"/>
                  <a:pt x="178378" y="180983"/>
                </a:cubicBezTo>
                <a:cubicBezTo>
                  <a:pt x="178031" y="181328"/>
                  <a:pt x="176992" y="181328"/>
                  <a:pt x="176299" y="181328"/>
                </a:cubicBezTo>
                <a:cubicBezTo>
                  <a:pt x="174914" y="181328"/>
                  <a:pt x="173528" y="180983"/>
                  <a:pt x="172836" y="179602"/>
                </a:cubicBezTo>
                <a:cubicBezTo>
                  <a:pt x="171450" y="177532"/>
                  <a:pt x="172489" y="175116"/>
                  <a:pt x="174221" y="173735"/>
                </a:cubicBezTo>
                <a:cubicBezTo>
                  <a:pt x="177338" y="172010"/>
                  <a:pt x="180109" y="169939"/>
                  <a:pt x="182534" y="167523"/>
                </a:cubicBezTo>
                <a:close/>
                <a:moveTo>
                  <a:pt x="112388" y="157711"/>
                </a:moveTo>
                <a:cubicBezTo>
                  <a:pt x="114527" y="156273"/>
                  <a:pt x="117378" y="156992"/>
                  <a:pt x="118091" y="159148"/>
                </a:cubicBezTo>
                <a:cubicBezTo>
                  <a:pt x="120229" y="162383"/>
                  <a:pt x="122367" y="165259"/>
                  <a:pt x="124862" y="167775"/>
                </a:cubicBezTo>
                <a:cubicBezTo>
                  <a:pt x="126644" y="169572"/>
                  <a:pt x="126644" y="172088"/>
                  <a:pt x="124862" y="173885"/>
                </a:cubicBezTo>
                <a:cubicBezTo>
                  <a:pt x="124149" y="174604"/>
                  <a:pt x="123080" y="174963"/>
                  <a:pt x="121654" y="174963"/>
                </a:cubicBezTo>
                <a:cubicBezTo>
                  <a:pt x="120942" y="174963"/>
                  <a:pt x="119872" y="174604"/>
                  <a:pt x="118803" y="173885"/>
                </a:cubicBezTo>
                <a:cubicBezTo>
                  <a:pt x="115596" y="170650"/>
                  <a:pt x="113101" y="167415"/>
                  <a:pt x="110963" y="163462"/>
                </a:cubicBezTo>
                <a:cubicBezTo>
                  <a:pt x="109537" y="161305"/>
                  <a:pt x="110606" y="158789"/>
                  <a:pt x="112388" y="157711"/>
                </a:cubicBezTo>
                <a:close/>
                <a:moveTo>
                  <a:pt x="200342" y="134048"/>
                </a:moveTo>
                <a:cubicBezTo>
                  <a:pt x="202565" y="134048"/>
                  <a:pt x="204417" y="135827"/>
                  <a:pt x="204417" y="138318"/>
                </a:cubicBezTo>
                <a:cubicBezTo>
                  <a:pt x="204417" y="142943"/>
                  <a:pt x="204046" y="147213"/>
                  <a:pt x="202565" y="151127"/>
                </a:cubicBezTo>
                <a:cubicBezTo>
                  <a:pt x="202194" y="152906"/>
                  <a:pt x="200342" y="154329"/>
                  <a:pt x="198490" y="154329"/>
                </a:cubicBezTo>
                <a:cubicBezTo>
                  <a:pt x="198120" y="154329"/>
                  <a:pt x="197750" y="153973"/>
                  <a:pt x="197379" y="153973"/>
                </a:cubicBezTo>
                <a:cubicBezTo>
                  <a:pt x="194786" y="153262"/>
                  <a:pt x="193675" y="151127"/>
                  <a:pt x="194046" y="148992"/>
                </a:cubicBezTo>
                <a:cubicBezTo>
                  <a:pt x="195157" y="145790"/>
                  <a:pt x="195527" y="142232"/>
                  <a:pt x="195527" y="138673"/>
                </a:cubicBezTo>
                <a:cubicBezTo>
                  <a:pt x="195527" y="136183"/>
                  <a:pt x="197379" y="134048"/>
                  <a:pt x="200342" y="134048"/>
                </a:cubicBezTo>
                <a:close/>
                <a:moveTo>
                  <a:pt x="110225" y="122089"/>
                </a:moveTo>
                <a:cubicBezTo>
                  <a:pt x="112448" y="122830"/>
                  <a:pt x="113930" y="125052"/>
                  <a:pt x="113559" y="127645"/>
                </a:cubicBezTo>
                <a:cubicBezTo>
                  <a:pt x="112448" y="131349"/>
                  <a:pt x="112078" y="135053"/>
                  <a:pt x="112078" y="138757"/>
                </a:cubicBezTo>
                <a:cubicBezTo>
                  <a:pt x="112078" y="140980"/>
                  <a:pt x="109855" y="143202"/>
                  <a:pt x="107632" y="143202"/>
                </a:cubicBezTo>
                <a:cubicBezTo>
                  <a:pt x="105410" y="143202"/>
                  <a:pt x="103187" y="141350"/>
                  <a:pt x="103187" y="138757"/>
                </a:cubicBezTo>
                <a:cubicBezTo>
                  <a:pt x="103187" y="133942"/>
                  <a:pt x="103558" y="129867"/>
                  <a:pt x="104669" y="125422"/>
                </a:cubicBezTo>
                <a:cubicBezTo>
                  <a:pt x="105410" y="123200"/>
                  <a:pt x="107632" y="121348"/>
                  <a:pt x="110225" y="122089"/>
                </a:cubicBezTo>
                <a:close/>
                <a:moveTo>
                  <a:pt x="153015" y="105473"/>
                </a:moveTo>
                <a:cubicBezTo>
                  <a:pt x="155524" y="105473"/>
                  <a:pt x="157316" y="107630"/>
                  <a:pt x="157316" y="110148"/>
                </a:cubicBezTo>
                <a:lnTo>
                  <a:pt x="157316" y="112305"/>
                </a:lnTo>
                <a:cubicBezTo>
                  <a:pt x="162335" y="113384"/>
                  <a:pt x="166636" y="116620"/>
                  <a:pt x="168428" y="121295"/>
                </a:cubicBezTo>
                <a:cubicBezTo>
                  <a:pt x="169145" y="123453"/>
                  <a:pt x="168070" y="125970"/>
                  <a:pt x="165919" y="127049"/>
                </a:cubicBezTo>
                <a:cubicBezTo>
                  <a:pt x="163768" y="127768"/>
                  <a:pt x="161259" y="127049"/>
                  <a:pt x="160184" y="124891"/>
                </a:cubicBezTo>
                <a:cubicBezTo>
                  <a:pt x="159467" y="122014"/>
                  <a:pt x="156241" y="120216"/>
                  <a:pt x="153015" y="120216"/>
                </a:cubicBezTo>
                <a:cubicBezTo>
                  <a:pt x="148713" y="120216"/>
                  <a:pt x="145128" y="123453"/>
                  <a:pt x="145128" y="127049"/>
                </a:cubicBezTo>
                <a:cubicBezTo>
                  <a:pt x="145128" y="131364"/>
                  <a:pt x="147638" y="133521"/>
                  <a:pt x="153015" y="133521"/>
                </a:cubicBezTo>
                <a:cubicBezTo>
                  <a:pt x="163051" y="133521"/>
                  <a:pt x="169504" y="139635"/>
                  <a:pt x="169504" y="148624"/>
                </a:cubicBezTo>
                <a:cubicBezTo>
                  <a:pt x="169504" y="155816"/>
                  <a:pt x="164485" y="161570"/>
                  <a:pt x="157316" y="163368"/>
                </a:cubicBezTo>
                <a:lnTo>
                  <a:pt x="157316" y="165885"/>
                </a:lnTo>
                <a:cubicBezTo>
                  <a:pt x="157316" y="168043"/>
                  <a:pt x="155524" y="170200"/>
                  <a:pt x="153015" y="170200"/>
                </a:cubicBezTo>
                <a:cubicBezTo>
                  <a:pt x="150505" y="170200"/>
                  <a:pt x="148713" y="168043"/>
                  <a:pt x="148713" y="165885"/>
                </a:cubicBezTo>
                <a:lnTo>
                  <a:pt x="148713" y="163368"/>
                </a:lnTo>
                <a:cubicBezTo>
                  <a:pt x="143694" y="162289"/>
                  <a:pt x="139751" y="159053"/>
                  <a:pt x="137959" y="154378"/>
                </a:cubicBezTo>
                <a:cubicBezTo>
                  <a:pt x="136884" y="152220"/>
                  <a:pt x="137959" y="149344"/>
                  <a:pt x="140110" y="148624"/>
                </a:cubicBezTo>
                <a:cubicBezTo>
                  <a:pt x="142261" y="147546"/>
                  <a:pt x="144770" y="148624"/>
                  <a:pt x="145845" y="151142"/>
                </a:cubicBezTo>
                <a:cubicBezTo>
                  <a:pt x="146921" y="153659"/>
                  <a:pt x="149788" y="155457"/>
                  <a:pt x="153015" y="155457"/>
                </a:cubicBezTo>
                <a:cubicBezTo>
                  <a:pt x="157316" y="155457"/>
                  <a:pt x="160901" y="152220"/>
                  <a:pt x="160901" y="148624"/>
                </a:cubicBezTo>
                <a:cubicBezTo>
                  <a:pt x="160901" y="144669"/>
                  <a:pt x="158391" y="142152"/>
                  <a:pt x="153015" y="142152"/>
                </a:cubicBezTo>
                <a:cubicBezTo>
                  <a:pt x="142978" y="142152"/>
                  <a:pt x="136525" y="136398"/>
                  <a:pt x="136525" y="127049"/>
                </a:cubicBezTo>
                <a:cubicBezTo>
                  <a:pt x="136525" y="119857"/>
                  <a:pt x="141902" y="114103"/>
                  <a:pt x="148713" y="112305"/>
                </a:cubicBezTo>
                <a:lnTo>
                  <a:pt x="148713" y="110148"/>
                </a:lnTo>
                <a:cubicBezTo>
                  <a:pt x="148713" y="107630"/>
                  <a:pt x="150505" y="105473"/>
                  <a:pt x="153015" y="105473"/>
                </a:cubicBezTo>
                <a:close/>
                <a:moveTo>
                  <a:pt x="182430" y="102507"/>
                </a:moveTo>
                <a:cubicBezTo>
                  <a:pt x="184249" y="100710"/>
                  <a:pt x="187160" y="100710"/>
                  <a:pt x="188979" y="102507"/>
                </a:cubicBezTo>
                <a:cubicBezTo>
                  <a:pt x="191889" y="105383"/>
                  <a:pt x="194799" y="108977"/>
                  <a:pt x="196982" y="112931"/>
                </a:cubicBezTo>
                <a:cubicBezTo>
                  <a:pt x="198073" y="114728"/>
                  <a:pt x="197710" y="117244"/>
                  <a:pt x="195527" y="118682"/>
                </a:cubicBezTo>
                <a:cubicBezTo>
                  <a:pt x="194799" y="119041"/>
                  <a:pt x="194072" y="119400"/>
                  <a:pt x="193344" y="119400"/>
                </a:cubicBezTo>
                <a:cubicBezTo>
                  <a:pt x="191889" y="119400"/>
                  <a:pt x="190434" y="118682"/>
                  <a:pt x="189342" y="116884"/>
                </a:cubicBezTo>
                <a:cubicBezTo>
                  <a:pt x="187523" y="114009"/>
                  <a:pt x="185341" y="111133"/>
                  <a:pt x="182430" y="108617"/>
                </a:cubicBezTo>
                <a:cubicBezTo>
                  <a:pt x="180975" y="106820"/>
                  <a:pt x="180975" y="104304"/>
                  <a:pt x="182430" y="102507"/>
                </a:cubicBezTo>
                <a:close/>
                <a:moveTo>
                  <a:pt x="127529" y="93887"/>
                </a:moveTo>
                <a:cubicBezTo>
                  <a:pt x="129646" y="92773"/>
                  <a:pt x="132115" y="93516"/>
                  <a:pt x="133526" y="95745"/>
                </a:cubicBezTo>
                <a:cubicBezTo>
                  <a:pt x="134584" y="97974"/>
                  <a:pt x="133879" y="100575"/>
                  <a:pt x="131762" y="101690"/>
                </a:cubicBezTo>
                <a:cubicBezTo>
                  <a:pt x="128940" y="103547"/>
                  <a:pt x="126118" y="105776"/>
                  <a:pt x="123648" y="108749"/>
                </a:cubicBezTo>
                <a:cubicBezTo>
                  <a:pt x="122590" y="109492"/>
                  <a:pt x="121532" y="109863"/>
                  <a:pt x="120473" y="109863"/>
                </a:cubicBezTo>
                <a:cubicBezTo>
                  <a:pt x="119415" y="109863"/>
                  <a:pt x="118357" y="109492"/>
                  <a:pt x="117651" y="108749"/>
                </a:cubicBezTo>
                <a:cubicBezTo>
                  <a:pt x="115887" y="106891"/>
                  <a:pt x="115887" y="104290"/>
                  <a:pt x="117651" y="102433"/>
                </a:cubicBezTo>
                <a:cubicBezTo>
                  <a:pt x="120473" y="99089"/>
                  <a:pt x="124001" y="96488"/>
                  <a:pt x="127529" y="93887"/>
                </a:cubicBezTo>
                <a:close/>
                <a:moveTo>
                  <a:pt x="153073" y="88010"/>
                </a:moveTo>
                <a:lnTo>
                  <a:pt x="153423" y="88010"/>
                </a:lnTo>
                <a:cubicBezTo>
                  <a:pt x="157620" y="88010"/>
                  <a:pt x="161817" y="88380"/>
                  <a:pt x="166015" y="89862"/>
                </a:cubicBezTo>
                <a:cubicBezTo>
                  <a:pt x="168113" y="90232"/>
                  <a:pt x="169512" y="92826"/>
                  <a:pt x="168813" y="95048"/>
                </a:cubicBezTo>
                <a:cubicBezTo>
                  <a:pt x="168463" y="97271"/>
                  <a:pt x="166714" y="98752"/>
                  <a:pt x="164965" y="98752"/>
                </a:cubicBezTo>
                <a:cubicBezTo>
                  <a:pt x="164616" y="98752"/>
                  <a:pt x="163916" y="98752"/>
                  <a:pt x="163566" y="98382"/>
                </a:cubicBezTo>
                <a:cubicBezTo>
                  <a:pt x="160418" y="97641"/>
                  <a:pt x="156920" y="96900"/>
                  <a:pt x="153423" y="96900"/>
                </a:cubicBezTo>
                <a:cubicBezTo>
                  <a:pt x="150974" y="96900"/>
                  <a:pt x="149225" y="95048"/>
                  <a:pt x="149225" y="92455"/>
                </a:cubicBezTo>
                <a:cubicBezTo>
                  <a:pt x="149225" y="90232"/>
                  <a:pt x="150974" y="88010"/>
                  <a:pt x="153073" y="88010"/>
                </a:cubicBezTo>
                <a:close/>
                <a:moveTo>
                  <a:pt x="124881" y="61123"/>
                </a:moveTo>
                <a:cubicBezTo>
                  <a:pt x="113365" y="68333"/>
                  <a:pt x="68019" y="100061"/>
                  <a:pt x="69098" y="171447"/>
                </a:cubicBezTo>
                <a:cubicBezTo>
                  <a:pt x="69098" y="176495"/>
                  <a:pt x="68379" y="181542"/>
                  <a:pt x="66939" y="186229"/>
                </a:cubicBezTo>
                <a:cubicBezTo>
                  <a:pt x="109046" y="188032"/>
                  <a:pt x="118403" y="193080"/>
                  <a:pt x="127040" y="198127"/>
                </a:cubicBezTo>
                <a:cubicBezTo>
                  <a:pt x="134958" y="202814"/>
                  <a:pt x="141436" y="206780"/>
                  <a:pt x="181383" y="206059"/>
                </a:cubicBezTo>
                <a:cubicBezTo>
                  <a:pt x="181383" y="206059"/>
                  <a:pt x="189661" y="205699"/>
                  <a:pt x="195779" y="211467"/>
                </a:cubicBezTo>
                <a:cubicBezTo>
                  <a:pt x="196858" y="212549"/>
                  <a:pt x="197578" y="213631"/>
                  <a:pt x="198298" y="215073"/>
                </a:cubicBezTo>
                <a:cubicBezTo>
                  <a:pt x="211614" y="211107"/>
                  <a:pt x="223490" y="206420"/>
                  <a:pt x="233207" y="202093"/>
                </a:cubicBezTo>
                <a:cubicBezTo>
                  <a:pt x="237885" y="199930"/>
                  <a:pt x="242204" y="198127"/>
                  <a:pt x="245803" y="196685"/>
                </a:cubicBezTo>
                <a:cubicBezTo>
                  <a:pt x="241484" y="188753"/>
                  <a:pt x="238965" y="180100"/>
                  <a:pt x="239325" y="171447"/>
                </a:cubicBezTo>
                <a:cubicBezTo>
                  <a:pt x="240045" y="100782"/>
                  <a:pt x="195059" y="68333"/>
                  <a:pt x="183542" y="61123"/>
                </a:cubicBezTo>
                <a:cubicBezTo>
                  <a:pt x="176705" y="66891"/>
                  <a:pt x="165908" y="70136"/>
                  <a:pt x="154032" y="70136"/>
                </a:cubicBezTo>
                <a:cubicBezTo>
                  <a:pt x="142515" y="70136"/>
                  <a:pt x="131719" y="66891"/>
                  <a:pt x="124881" y="61123"/>
                </a:cubicBezTo>
                <a:close/>
                <a:moveTo>
                  <a:pt x="119483" y="8844"/>
                </a:moveTo>
                <a:cubicBezTo>
                  <a:pt x="117683" y="8123"/>
                  <a:pt x="116244" y="9205"/>
                  <a:pt x="115884" y="9926"/>
                </a:cubicBezTo>
                <a:cubicBezTo>
                  <a:pt x="114444" y="11368"/>
                  <a:pt x="113365" y="13531"/>
                  <a:pt x="114444" y="16416"/>
                </a:cubicBezTo>
                <a:lnTo>
                  <a:pt x="128840" y="53551"/>
                </a:lnTo>
                <a:cubicBezTo>
                  <a:pt x="131719" y="56075"/>
                  <a:pt x="135678" y="58238"/>
                  <a:pt x="140356" y="59680"/>
                </a:cubicBezTo>
                <a:lnTo>
                  <a:pt x="137117" y="35524"/>
                </a:lnTo>
                <a:cubicBezTo>
                  <a:pt x="136757" y="33001"/>
                  <a:pt x="138557" y="30837"/>
                  <a:pt x="140716" y="30477"/>
                </a:cubicBezTo>
                <a:cubicBezTo>
                  <a:pt x="142875" y="30116"/>
                  <a:pt x="145394" y="31919"/>
                  <a:pt x="145394" y="34443"/>
                </a:cubicBezTo>
                <a:lnTo>
                  <a:pt x="149353" y="61483"/>
                </a:lnTo>
                <a:cubicBezTo>
                  <a:pt x="150793" y="61483"/>
                  <a:pt x="152592" y="61844"/>
                  <a:pt x="154032" y="61844"/>
                </a:cubicBezTo>
                <a:cubicBezTo>
                  <a:pt x="155831" y="61844"/>
                  <a:pt x="157271" y="61483"/>
                  <a:pt x="159070" y="61483"/>
                </a:cubicBezTo>
                <a:lnTo>
                  <a:pt x="162669" y="34443"/>
                </a:lnTo>
                <a:cubicBezTo>
                  <a:pt x="163029" y="31919"/>
                  <a:pt x="165188" y="30116"/>
                  <a:pt x="167707" y="30477"/>
                </a:cubicBezTo>
                <a:cubicBezTo>
                  <a:pt x="169867" y="30837"/>
                  <a:pt x="171666" y="33001"/>
                  <a:pt x="171306" y="35524"/>
                </a:cubicBezTo>
                <a:lnTo>
                  <a:pt x="168067" y="59680"/>
                </a:lnTo>
                <a:cubicBezTo>
                  <a:pt x="172746" y="58238"/>
                  <a:pt x="176705" y="56075"/>
                  <a:pt x="179224" y="53551"/>
                </a:cubicBezTo>
                <a:lnTo>
                  <a:pt x="193619" y="16416"/>
                </a:lnTo>
                <a:cubicBezTo>
                  <a:pt x="194699" y="13531"/>
                  <a:pt x="193979" y="11368"/>
                  <a:pt x="192540" y="9926"/>
                </a:cubicBezTo>
                <a:cubicBezTo>
                  <a:pt x="192180" y="9205"/>
                  <a:pt x="190740" y="8123"/>
                  <a:pt x="188581" y="8844"/>
                </a:cubicBezTo>
                <a:lnTo>
                  <a:pt x="168067" y="15695"/>
                </a:lnTo>
                <a:cubicBezTo>
                  <a:pt x="159070" y="18939"/>
                  <a:pt x="149353" y="18939"/>
                  <a:pt x="140356" y="15695"/>
                </a:cubicBezTo>
                <a:lnTo>
                  <a:pt x="119483" y="8844"/>
                </a:lnTo>
                <a:close/>
                <a:moveTo>
                  <a:pt x="122362" y="552"/>
                </a:moveTo>
                <a:lnTo>
                  <a:pt x="142875" y="7763"/>
                </a:lnTo>
                <a:cubicBezTo>
                  <a:pt x="150433" y="10287"/>
                  <a:pt x="157990" y="10287"/>
                  <a:pt x="165548" y="7763"/>
                </a:cubicBezTo>
                <a:lnTo>
                  <a:pt x="186062" y="552"/>
                </a:lnTo>
                <a:cubicBezTo>
                  <a:pt x="190380" y="-890"/>
                  <a:pt x="195419" y="552"/>
                  <a:pt x="199018" y="4157"/>
                </a:cubicBezTo>
                <a:cubicBezTo>
                  <a:pt x="202616" y="8123"/>
                  <a:pt x="204056" y="14252"/>
                  <a:pt x="201897" y="19300"/>
                </a:cubicBezTo>
                <a:lnTo>
                  <a:pt x="188221" y="53912"/>
                </a:lnTo>
                <a:cubicBezTo>
                  <a:pt x="201537" y="62204"/>
                  <a:pt x="248682" y="97537"/>
                  <a:pt x="247962" y="171447"/>
                </a:cubicBezTo>
                <a:cubicBezTo>
                  <a:pt x="247962" y="179379"/>
                  <a:pt x="250121" y="187311"/>
                  <a:pt x="254440" y="194522"/>
                </a:cubicBezTo>
                <a:cubicBezTo>
                  <a:pt x="257679" y="194161"/>
                  <a:pt x="260198" y="194522"/>
                  <a:pt x="262717" y="196325"/>
                </a:cubicBezTo>
                <a:cubicBezTo>
                  <a:pt x="267036" y="199930"/>
                  <a:pt x="268116" y="203896"/>
                  <a:pt x="268476" y="206780"/>
                </a:cubicBezTo>
                <a:cubicBezTo>
                  <a:pt x="268476" y="207862"/>
                  <a:pt x="268116" y="208944"/>
                  <a:pt x="267756" y="210025"/>
                </a:cubicBezTo>
                <a:cubicBezTo>
                  <a:pt x="273154" y="208944"/>
                  <a:pt x="276753" y="208944"/>
                  <a:pt x="279992" y="211828"/>
                </a:cubicBezTo>
                <a:cubicBezTo>
                  <a:pt x="284671" y="215794"/>
                  <a:pt x="285390" y="220120"/>
                  <a:pt x="285390" y="223005"/>
                </a:cubicBezTo>
                <a:cubicBezTo>
                  <a:pt x="285030" y="231658"/>
                  <a:pt x="275673" y="238147"/>
                  <a:pt x="274954" y="238868"/>
                </a:cubicBezTo>
                <a:cubicBezTo>
                  <a:pt x="228528" y="275643"/>
                  <a:pt x="174545" y="285738"/>
                  <a:pt x="129919" y="285738"/>
                </a:cubicBezTo>
                <a:cubicBezTo>
                  <a:pt x="82414" y="285738"/>
                  <a:pt x="45346" y="274201"/>
                  <a:pt x="39948" y="272398"/>
                </a:cubicBezTo>
                <a:lnTo>
                  <a:pt x="4318" y="272398"/>
                </a:lnTo>
                <a:cubicBezTo>
                  <a:pt x="1799" y="272398"/>
                  <a:pt x="0" y="270596"/>
                  <a:pt x="0" y="268072"/>
                </a:cubicBezTo>
                <a:lnTo>
                  <a:pt x="0" y="190195"/>
                </a:lnTo>
                <a:cubicBezTo>
                  <a:pt x="0" y="187672"/>
                  <a:pt x="1799" y="185869"/>
                  <a:pt x="4318" y="185869"/>
                </a:cubicBezTo>
                <a:lnTo>
                  <a:pt x="40667" y="185869"/>
                </a:lnTo>
                <a:cubicBezTo>
                  <a:pt x="46786" y="185869"/>
                  <a:pt x="52544" y="185869"/>
                  <a:pt x="57942" y="185869"/>
                </a:cubicBezTo>
                <a:cubicBezTo>
                  <a:pt x="59382" y="181182"/>
                  <a:pt x="60461" y="176495"/>
                  <a:pt x="60461" y="171447"/>
                </a:cubicBezTo>
                <a:cubicBezTo>
                  <a:pt x="59382" y="97537"/>
                  <a:pt x="106887" y="62204"/>
                  <a:pt x="119843" y="53912"/>
                </a:cubicBezTo>
                <a:lnTo>
                  <a:pt x="106527" y="19300"/>
                </a:lnTo>
                <a:cubicBezTo>
                  <a:pt x="104367" y="14252"/>
                  <a:pt x="105807" y="8123"/>
                  <a:pt x="109406" y="4157"/>
                </a:cubicBezTo>
                <a:cubicBezTo>
                  <a:pt x="112645" y="552"/>
                  <a:pt x="117683" y="-890"/>
                  <a:pt x="122362" y="5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5" name="Freeform 992">
            <a:extLst>
              <a:ext uri="{FF2B5EF4-FFF2-40B4-BE49-F238E27FC236}">
                <a16:creationId xmlns:a16="http://schemas.microsoft.com/office/drawing/2014/main" xmlns="" id="{B100DB2A-5356-B140-86EC-E457B0243E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01468" y="5441348"/>
            <a:ext cx="870714" cy="873382"/>
          </a:xfrm>
          <a:custGeom>
            <a:avLst/>
            <a:gdLst>
              <a:gd name="T0" fmla="*/ 859856 w 285390"/>
              <a:gd name="T1" fmla="*/ 921185 h 285390"/>
              <a:gd name="T2" fmla="*/ 87172 w 285390"/>
              <a:gd name="T3" fmla="*/ 921185 h 285390"/>
              <a:gd name="T4" fmla="*/ 348718 w 285390"/>
              <a:gd name="T5" fmla="*/ 844518 h 285390"/>
              <a:gd name="T6" fmla="*/ 348718 w 285390"/>
              <a:gd name="T7" fmla="*/ 844518 h 285390"/>
              <a:gd name="T8" fmla="*/ 687879 w 285390"/>
              <a:gd name="T9" fmla="*/ 921185 h 285390"/>
              <a:gd name="T10" fmla="*/ 257954 w 285390"/>
              <a:gd name="T11" fmla="*/ 758268 h 285390"/>
              <a:gd name="T12" fmla="*/ 435900 w 285390"/>
              <a:gd name="T13" fmla="*/ 595357 h 285390"/>
              <a:gd name="T14" fmla="*/ 229291 w 285390"/>
              <a:gd name="T15" fmla="*/ 700775 h 285390"/>
              <a:gd name="T16" fmla="*/ 894481 w 285390"/>
              <a:gd name="T17" fmla="*/ 518694 h 285390"/>
              <a:gd name="T18" fmla="*/ 918369 w 285390"/>
              <a:gd name="T19" fmla="*/ 518694 h 285390"/>
              <a:gd name="T20" fmla="*/ 665192 w 285390"/>
              <a:gd name="T21" fmla="*/ 604941 h 285390"/>
              <a:gd name="T22" fmla="*/ 488445 w 285390"/>
              <a:gd name="T23" fmla="*/ 440828 h 285390"/>
              <a:gd name="T24" fmla="*/ 357583 w 285390"/>
              <a:gd name="T25" fmla="*/ 315774 h 285390"/>
              <a:gd name="T26" fmla="*/ 131067 w 285390"/>
              <a:gd name="T27" fmla="*/ 285340 h 285390"/>
              <a:gd name="T28" fmla="*/ 115890 w 285390"/>
              <a:gd name="T29" fmla="*/ 301829 h 285390"/>
              <a:gd name="T30" fmla="*/ 831068 w 285390"/>
              <a:gd name="T31" fmla="*/ 204178 h 285390"/>
              <a:gd name="T32" fmla="*/ 814630 w 285390"/>
              <a:gd name="T33" fmla="*/ 190223 h 285390"/>
              <a:gd name="T34" fmla="*/ 586273 w 285390"/>
              <a:gd name="T35" fmla="*/ 220665 h 285390"/>
              <a:gd name="T36" fmla="*/ 241724 w 285390"/>
              <a:gd name="T37" fmla="*/ 163802 h 285390"/>
              <a:gd name="T38" fmla="*/ 304846 w 285390"/>
              <a:gd name="T39" fmla="*/ 230198 h 285390"/>
              <a:gd name="T40" fmla="*/ 241724 w 285390"/>
              <a:gd name="T41" fmla="*/ 219333 h 285390"/>
              <a:gd name="T42" fmla="*/ 309612 w 285390"/>
              <a:gd name="T43" fmla="*/ 352119 h 285390"/>
              <a:gd name="T44" fmla="*/ 241724 w 285390"/>
              <a:gd name="T45" fmla="*/ 442658 h 285390"/>
              <a:gd name="T46" fmla="*/ 178600 w 285390"/>
              <a:gd name="T47" fmla="*/ 376262 h 285390"/>
              <a:gd name="T48" fmla="*/ 241724 w 285390"/>
              <a:gd name="T49" fmla="*/ 387127 h 285390"/>
              <a:gd name="T50" fmla="*/ 173834 w 285390"/>
              <a:gd name="T51" fmla="*/ 254343 h 285390"/>
              <a:gd name="T52" fmla="*/ 241724 w 285390"/>
              <a:gd name="T53" fmla="*/ 163802 h 285390"/>
              <a:gd name="T54" fmla="*/ 243626 w 285390"/>
              <a:gd name="T55" fmla="*/ 480361 h 285390"/>
              <a:gd name="T56" fmla="*/ 700034 w 285390"/>
              <a:gd name="T57" fmla="*/ 63407 h 285390"/>
              <a:gd name="T58" fmla="*/ 763162 w 285390"/>
              <a:gd name="T59" fmla="*/ 130430 h 285390"/>
              <a:gd name="T60" fmla="*/ 700034 w 285390"/>
              <a:gd name="T61" fmla="*/ 119658 h 285390"/>
              <a:gd name="T62" fmla="*/ 767924 w 285390"/>
              <a:gd name="T63" fmla="*/ 251307 h 285390"/>
              <a:gd name="T64" fmla="*/ 700034 w 285390"/>
              <a:gd name="T65" fmla="*/ 342271 h 285390"/>
              <a:gd name="T66" fmla="*/ 635726 w 285390"/>
              <a:gd name="T67" fmla="*/ 274049 h 285390"/>
              <a:gd name="T68" fmla="*/ 700034 w 285390"/>
              <a:gd name="T69" fmla="*/ 286020 h 285390"/>
              <a:gd name="T70" fmla="*/ 632152 w 285390"/>
              <a:gd name="T71" fmla="*/ 154375 h 285390"/>
              <a:gd name="T72" fmla="*/ 700034 w 285390"/>
              <a:gd name="T73" fmla="*/ 63407 h 285390"/>
              <a:gd name="T74" fmla="*/ 703403 w 285390"/>
              <a:gd name="T75" fmla="*/ 384527 h 285390"/>
              <a:gd name="T76" fmla="*/ 703403 w 285390"/>
              <a:gd name="T77" fmla="*/ 0 h 285390"/>
              <a:gd name="T78" fmla="*/ 717740 w 285390"/>
              <a:gd name="T79" fmla="*/ 591763 h 285390"/>
              <a:gd name="T80" fmla="*/ 947028 w 285390"/>
              <a:gd name="T81" fmla="*/ 504317 h 285390"/>
              <a:gd name="T82" fmla="*/ 717740 w 285390"/>
              <a:gd name="T83" fmla="*/ 866080 h 285390"/>
              <a:gd name="T84" fmla="*/ 932702 w 285390"/>
              <a:gd name="T85" fmla="*/ 921185 h 285390"/>
              <a:gd name="T86" fmla="*/ 14320 w 285390"/>
              <a:gd name="T87" fmla="*/ 949932 h 285390"/>
              <a:gd name="T88" fmla="*/ 58509 w 285390"/>
              <a:gd name="T89" fmla="*/ 921185 h 285390"/>
              <a:gd name="T90" fmla="*/ 229291 w 285390"/>
              <a:gd name="T91" fmla="*/ 729522 h 285390"/>
              <a:gd name="T92" fmla="*/ 14320 w 285390"/>
              <a:gd name="T93" fmla="*/ 509108 h 285390"/>
              <a:gd name="T94" fmla="*/ 229291 w 285390"/>
              <a:gd name="T95" fmla="*/ 507907 h 285390"/>
              <a:gd name="T96" fmla="*/ 449037 w 285390"/>
              <a:gd name="T97" fmla="*/ 303067 h 285390"/>
              <a:gd name="T98" fmla="*/ 435900 w 285390"/>
              <a:gd name="T99" fmla="*/ 566610 h 285390"/>
              <a:gd name="T100" fmla="*/ 281840 w 285390"/>
              <a:gd name="T101" fmla="*/ 787021 h 285390"/>
              <a:gd name="T102" fmla="*/ 348718 w 285390"/>
              <a:gd name="T103" fmla="*/ 815771 h 285390"/>
              <a:gd name="T104" fmla="*/ 689078 w 285390"/>
              <a:gd name="T105" fmla="*/ 851710 h 285390"/>
              <a:gd name="T106" fmla="*/ 459783 w 285390"/>
              <a:gd name="T107" fmla="*/ 427649 h 285390"/>
              <a:gd name="T108" fmla="*/ 689078 w 285390"/>
              <a:gd name="T109" fmla="*/ 515096 h 285390"/>
              <a:gd name="T110" fmla="*/ 703403 w 285390"/>
              <a:gd name="T111" fmla="*/ 0 h 28539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85390" h="285390">
                <a:moveTo>
                  <a:pt x="237525" y="259479"/>
                </a:moveTo>
                <a:cubicBezTo>
                  <a:pt x="227449" y="259479"/>
                  <a:pt x="218811" y="267036"/>
                  <a:pt x="216652" y="276753"/>
                </a:cubicBezTo>
                <a:lnTo>
                  <a:pt x="259119" y="276753"/>
                </a:lnTo>
                <a:cubicBezTo>
                  <a:pt x="256959" y="267036"/>
                  <a:pt x="248322" y="259479"/>
                  <a:pt x="237525" y="259479"/>
                </a:cubicBezTo>
                <a:close/>
                <a:moveTo>
                  <a:pt x="47505" y="259479"/>
                </a:moveTo>
                <a:cubicBezTo>
                  <a:pt x="37068" y="259479"/>
                  <a:pt x="28071" y="267036"/>
                  <a:pt x="26271" y="276753"/>
                </a:cubicBezTo>
                <a:lnTo>
                  <a:pt x="68738" y="276753"/>
                </a:lnTo>
                <a:cubicBezTo>
                  <a:pt x="66579" y="267036"/>
                  <a:pt x="57942" y="259479"/>
                  <a:pt x="47505" y="259479"/>
                </a:cubicBezTo>
                <a:close/>
                <a:moveTo>
                  <a:pt x="105087" y="253720"/>
                </a:moveTo>
                <a:cubicBezTo>
                  <a:pt x="91411" y="253720"/>
                  <a:pt x="80254" y="263797"/>
                  <a:pt x="78095" y="276753"/>
                </a:cubicBezTo>
                <a:lnTo>
                  <a:pt x="132079" y="276753"/>
                </a:lnTo>
                <a:cubicBezTo>
                  <a:pt x="129919" y="263797"/>
                  <a:pt x="118763" y="253720"/>
                  <a:pt x="105087" y="253720"/>
                </a:cubicBezTo>
                <a:close/>
                <a:moveTo>
                  <a:pt x="174185" y="247962"/>
                </a:moveTo>
                <a:cubicBezTo>
                  <a:pt x="157631" y="247962"/>
                  <a:pt x="143595" y="260918"/>
                  <a:pt x="141436" y="276753"/>
                </a:cubicBezTo>
                <a:lnTo>
                  <a:pt x="207295" y="276753"/>
                </a:lnTo>
                <a:cubicBezTo>
                  <a:pt x="205136" y="260918"/>
                  <a:pt x="191100" y="247962"/>
                  <a:pt x="174185" y="247962"/>
                </a:cubicBezTo>
                <a:close/>
                <a:moveTo>
                  <a:pt x="131359" y="178864"/>
                </a:moveTo>
                <a:cubicBezTo>
                  <a:pt x="102927" y="178864"/>
                  <a:pt x="80254" y="200457"/>
                  <a:pt x="77735" y="227808"/>
                </a:cubicBezTo>
                <a:lnTo>
                  <a:pt x="84933" y="227808"/>
                </a:lnTo>
                <a:cubicBezTo>
                  <a:pt x="113005" y="227808"/>
                  <a:pt x="136037" y="206215"/>
                  <a:pt x="138197" y="178864"/>
                </a:cubicBezTo>
                <a:lnTo>
                  <a:pt x="131359" y="178864"/>
                </a:lnTo>
                <a:close/>
                <a:moveTo>
                  <a:pt x="8637" y="161589"/>
                </a:moveTo>
                <a:cubicBezTo>
                  <a:pt x="10796" y="188941"/>
                  <a:pt x="33829" y="210534"/>
                  <a:pt x="61900" y="210534"/>
                </a:cubicBezTo>
                <a:lnTo>
                  <a:pt x="69098" y="210534"/>
                </a:lnTo>
                <a:cubicBezTo>
                  <a:pt x="66579" y="183183"/>
                  <a:pt x="43546" y="161589"/>
                  <a:pt x="15835" y="161589"/>
                </a:cubicBezTo>
                <a:lnTo>
                  <a:pt x="8637" y="161589"/>
                </a:lnTo>
                <a:close/>
                <a:moveTo>
                  <a:pt x="269555" y="155831"/>
                </a:moveTo>
                <a:cubicBezTo>
                  <a:pt x="241484" y="155831"/>
                  <a:pt x="218451" y="177424"/>
                  <a:pt x="216292" y="204776"/>
                </a:cubicBezTo>
                <a:lnTo>
                  <a:pt x="223490" y="204776"/>
                </a:lnTo>
                <a:cubicBezTo>
                  <a:pt x="251201" y="204776"/>
                  <a:pt x="274234" y="183183"/>
                  <a:pt x="276753" y="155831"/>
                </a:cubicBezTo>
                <a:lnTo>
                  <a:pt x="269555" y="155831"/>
                </a:lnTo>
                <a:close/>
                <a:moveTo>
                  <a:pt x="147194" y="132439"/>
                </a:moveTo>
                <a:cubicBezTo>
                  <a:pt x="149353" y="160150"/>
                  <a:pt x="172386" y="181743"/>
                  <a:pt x="200457" y="181743"/>
                </a:cubicBezTo>
                <a:lnTo>
                  <a:pt x="207295" y="181743"/>
                </a:lnTo>
                <a:cubicBezTo>
                  <a:pt x="205136" y="154392"/>
                  <a:pt x="182103" y="132439"/>
                  <a:pt x="154032" y="132439"/>
                </a:cubicBezTo>
                <a:lnTo>
                  <a:pt x="147194" y="132439"/>
                </a:lnTo>
                <a:close/>
                <a:moveTo>
                  <a:pt x="107759" y="85725"/>
                </a:moveTo>
                <a:cubicBezTo>
                  <a:pt x="110426" y="85725"/>
                  <a:pt x="112331" y="88011"/>
                  <a:pt x="112331" y="90678"/>
                </a:cubicBezTo>
                <a:cubicBezTo>
                  <a:pt x="112331" y="92964"/>
                  <a:pt x="110426" y="94869"/>
                  <a:pt x="107759" y="94869"/>
                </a:cubicBezTo>
                <a:cubicBezTo>
                  <a:pt x="105473" y="94869"/>
                  <a:pt x="103187" y="92964"/>
                  <a:pt x="103187" y="90678"/>
                </a:cubicBezTo>
                <a:cubicBezTo>
                  <a:pt x="103187" y="88011"/>
                  <a:pt x="105473" y="85725"/>
                  <a:pt x="107759" y="85725"/>
                </a:cubicBezTo>
                <a:close/>
                <a:moveTo>
                  <a:pt x="39497" y="85725"/>
                </a:moveTo>
                <a:cubicBezTo>
                  <a:pt x="41783" y="85725"/>
                  <a:pt x="44069" y="88011"/>
                  <a:pt x="44069" y="90678"/>
                </a:cubicBezTo>
                <a:cubicBezTo>
                  <a:pt x="44069" y="92964"/>
                  <a:pt x="41783" y="94869"/>
                  <a:pt x="39497" y="94869"/>
                </a:cubicBezTo>
                <a:cubicBezTo>
                  <a:pt x="36830" y="94869"/>
                  <a:pt x="34925" y="92964"/>
                  <a:pt x="34925" y="90678"/>
                </a:cubicBezTo>
                <a:cubicBezTo>
                  <a:pt x="34925" y="88011"/>
                  <a:pt x="36830" y="85725"/>
                  <a:pt x="39497" y="85725"/>
                </a:cubicBezTo>
                <a:close/>
                <a:moveTo>
                  <a:pt x="245491" y="57150"/>
                </a:moveTo>
                <a:cubicBezTo>
                  <a:pt x="248539" y="57150"/>
                  <a:pt x="250444" y="59055"/>
                  <a:pt x="250444" y="61341"/>
                </a:cubicBezTo>
                <a:cubicBezTo>
                  <a:pt x="250444" y="64008"/>
                  <a:pt x="248539" y="66294"/>
                  <a:pt x="245491" y="66294"/>
                </a:cubicBezTo>
                <a:cubicBezTo>
                  <a:pt x="243205" y="66294"/>
                  <a:pt x="241300" y="64008"/>
                  <a:pt x="241300" y="61341"/>
                </a:cubicBezTo>
                <a:cubicBezTo>
                  <a:pt x="241300" y="59055"/>
                  <a:pt x="243205" y="57150"/>
                  <a:pt x="245491" y="57150"/>
                </a:cubicBezTo>
                <a:close/>
                <a:moveTo>
                  <a:pt x="176675" y="57150"/>
                </a:moveTo>
                <a:cubicBezTo>
                  <a:pt x="178991" y="57150"/>
                  <a:pt x="180644" y="59055"/>
                  <a:pt x="180644" y="61341"/>
                </a:cubicBezTo>
                <a:cubicBezTo>
                  <a:pt x="180644" y="64008"/>
                  <a:pt x="178991" y="66294"/>
                  <a:pt x="176675" y="66294"/>
                </a:cubicBezTo>
                <a:cubicBezTo>
                  <a:pt x="174691" y="66294"/>
                  <a:pt x="173037" y="64008"/>
                  <a:pt x="173037" y="61341"/>
                </a:cubicBezTo>
                <a:cubicBezTo>
                  <a:pt x="173037" y="59055"/>
                  <a:pt x="174691" y="57150"/>
                  <a:pt x="176675" y="57150"/>
                </a:cubicBezTo>
                <a:close/>
                <a:moveTo>
                  <a:pt x="72845" y="49213"/>
                </a:moveTo>
                <a:cubicBezTo>
                  <a:pt x="75357" y="49213"/>
                  <a:pt x="77152" y="51026"/>
                  <a:pt x="77152" y="53202"/>
                </a:cubicBezTo>
                <a:lnTo>
                  <a:pt x="77152" y="57554"/>
                </a:lnTo>
                <a:cubicBezTo>
                  <a:pt x="83971" y="59005"/>
                  <a:pt x="89355" y="63357"/>
                  <a:pt x="91867" y="69159"/>
                </a:cubicBezTo>
                <a:cubicBezTo>
                  <a:pt x="92944" y="71698"/>
                  <a:pt x="91867" y="74236"/>
                  <a:pt x="89355" y="74962"/>
                </a:cubicBezTo>
                <a:cubicBezTo>
                  <a:pt x="87560" y="76050"/>
                  <a:pt x="84689" y="74962"/>
                  <a:pt x="83971" y="72786"/>
                </a:cubicBezTo>
                <a:cubicBezTo>
                  <a:pt x="82177" y="68434"/>
                  <a:pt x="77870" y="65895"/>
                  <a:pt x="72845" y="65895"/>
                </a:cubicBezTo>
                <a:cubicBezTo>
                  <a:pt x="66384" y="65895"/>
                  <a:pt x="61001" y="70610"/>
                  <a:pt x="61001" y="76412"/>
                </a:cubicBezTo>
                <a:cubicBezTo>
                  <a:pt x="61001" y="83303"/>
                  <a:pt x="65308" y="86567"/>
                  <a:pt x="72845" y="86567"/>
                </a:cubicBezTo>
                <a:cubicBezTo>
                  <a:pt x="87919" y="86567"/>
                  <a:pt x="93303" y="96722"/>
                  <a:pt x="93303" y="105788"/>
                </a:cubicBezTo>
                <a:cubicBezTo>
                  <a:pt x="93303" y="115217"/>
                  <a:pt x="86483" y="122833"/>
                  <a:pt x="77152" y="124646"/>
                </a:cubicBezTo>
                <a:lnTo>
                  <a:pt x="77152" y="128998"/>
                </a:lnTo>
                <a:cubicBezTo>
                  <a:pt x="77152" y="131174"/>
                  <a:pt x="75357" y="132988"/>
                  <a:pt x="72845" y="132988"/>
                </a:cubicBezTo>
                <a:cubicBezTo>
                  <a:pt x="70332" y="132988"/>
                  <a:pt x="68538" y="131174"/>
                  <a:pt x="68538" y="128998"/>
                </a:cubicBezTo>
                <a:lnTo>
                  <a:pt x="68538" y="124646"/>
                </a:lnTo>
                <a:cubicBezTo>
                  <a:pt x="62077" y="123196"/>
                  <a:pt x="56335" y="119206"/>
                  <a:pt x="53822" y="113041"/>
                </a:cubicBezTo>
                <a:cubicBezTo>
                  <a:pt x="52746" y="110503"/>
                  <a:pt x="53822" y="108327"/>
                  <a:pt x="56335" y="107239"/>
                </a:cubicBezTo>
                <a:cubicBezTo>
                  <a:pt x="58488" y="106151"/>
                  <a:pt x="61001" y="107239"/>
                  <a:pt x="61718" y="109415"/>
                </a:cubicBezTo>
                <a:cubicBezTo>
                  <a:pt x="63513" y="113404"/>
                  <a:pt x="68179" y="116305"/>
                  <a:pt x="72845" y="116305"/>
                </a:cubicBezTo>
                <a:cubicBezTo>
                  <a:pt x="79305" y="116305"/>
                  <a:pt x="84689" y="111591"/>
                  <a:pt x="84689" y="105788"/>
                </a:cubicBezTo>
                <a:cubicBezTo>
                  <a:pt x="84689" y="98897"/>
                  <a:pt x="80741" y="95271"/>
                  <a:pt x="72845" y="95271"/>
                </a:cubicBezTo>
                <a:cubicBezTo>
                  <a:pt x="57770" y="95271"/>
                  <a:pt x="52387" y="85842"/>
                  <a:pt x="52387" y="76412"/>
                </a:cubicBezTo>
                <a:cubicBezTo>
                  <a:pt x="52387" y="66983"/>
                  <a:pt x="59206" y="59367"/>
                  <a:pt x="68538" y="57554"/>
                </a:cubicBezTo>
                <a:lnTo>
                  <a:pt x="68538" y="53202"/>
                </a:lnTo>
                <a:cubicBezTo>
                  <a:pt x="68538" y="51026"/>
                  <a:pt x="70332" y="49213"/>
                  <a:pt x="72845" y="49213"/>
                </a:cubicBezTo>
                <a:close/>
                <a:moveTo>
                  <a:pt x="73417" y="37428"/>
                </a:moveTo>
                <a:cubicBezTo>
                  <a:pt x="44266" y="37428"/>
                  <a:pt x="20153" y="61181"/>
                  <a:pt x="20153" y="91051"/>
                </a:cubicBezTo>
                <a:cubicBezTo>
                  <a:pt x="20153" y="120202"/>
                  <a:pt x="44266" y="144315"/>
                  <a:pt x="73417" y="144315"/>
                </a:cubicBezTo>
                <a:cubicBezTo>
                  <a:pt x="102927" y="144315"/>
                  <a:pt x="126680" y="120202"/>
                  <a:pt x="126680" y="91051"/>
                </a:cubicBezTo>
                <a:cubicBezTo>
                  <a:pt x="126680" y="61181"/>
                  <a:pt x="102927" y="37428"/>
                  <a:pt x="73417" y="37428"/>
                </a:cubicBezTo>
                <a:close/>
                <a:moveTo>
                  <a:pt x="210958" y="19050"/>
                </a:moveTo>
                <a:cubicBezTo>
                  <a:pt x="213112" y="19050"/>
                  <a:pt x="215265" y="21207"/>
                  <a:pt x="215265" y="23365"/>
                </a:cubicBezTo>
                <a:lnTo>
                  <a:pt x="215265" y="27679"/>
                </a:lnTo>
                <a:cubicBezTo>
                  <a:pt x="221726" y="29118"/>
                  <a:pt x="227468" y="33073"/>
                  <a:pt x="229981" y="39185"/>
                </a:cubicBezTo>
                <a:cubicBezTo>
                  <a:pt x="230699" y="41343"/>
                  <a:pt x="229622" y="43860"/>
                  <a:pt x="227468" y="44938"/>
                </a:cubicBezTo>
                <a:cubicBezTo>
                  <a:pt x="225315" y="46017"/>
                  <a:pt x="222802" y="44938"/>
                  <a:pt x="221726" y="42781"/>
                </a:cubicBezTo>
                <a:cubicBezTo>
                  <a:pt x="220290" y="38826"/>
                  <a:pt x="215624" y="35949"/>
                  <a:pt x="210958" y="35949"/>
                </a:cubicBezTo>
                <a:cubicBezTo>
                  <a:pt x="204498" y="35949"/>
                  <a:pt x="198755" y="40624"/>
                  <a:pt x="198755" y="46377"/>
                </a:cubicBezTo>
                <a:cubicBezTo>
                  <a:pt x="198755" y="53208"/>
                  <a:pt x="203062" y="56804"/>
                  <a:pt x="210958" y="56804"/>
                </a:cubicBezTo>
                <a:cubicBezTo>
                  <a:pt x="225674" y="56804"/>
                  <a:pt x="231416" y="66512"/>
                  <a:pt x="231416" y="75501"/>
                </a:cubicBezTo>
                <a:cubicBezTo>
                  <a:pt x="231416" y="84850"/>
                  <a:pt x="224238" y="92401"/>
                  <a:pt x="215265" y="94199"/>
                </a:cubicBezTo>
                <a:lnTo>
                  <a:pt x="215265" y="98514"/>
                </a:lnTo>
                <a:cubicBezTo>
                  <a:pt x="215265" y="100671"/>
                  <a:pt x="213112" y="102829"/>
                  <a:pt x="210958" y="102829"/>
                </a:cubicBezTo>
                <a:cubicBezTo>
                  <a:pt x="208446" y="102829"/>
                  <a:pt x="206651" y="100671"/>
                  <a:pt x="206651" y="98514"/>
                </a:cubicBezTo>
                <a:lnTo>
                  <a:pt x="206651" y="93839"/>
                </a:lnTo>
                <a:cubicBezTo>
                  <a:pt x="199832" y="92761"/>
                  <a:pt x="194089" y="88446"/>
                  <a:pt x="191577" y="82333"/>
                </a:cubicBezTo>
                <a:cubicBezTo>
                  <a:pt x="190859" y="80176"/>
                  <a:pt x="191936" y="77659"/>
                  <a:pt x="194089" y="76940"/>
                </a:cubicBezTo>
                <a:cubicBezTo>
                  <a:pt x="196243" y="75861"/>
                  <a:pt x="198755" y="76940"/>
                  <a:pt x="199832" y="79097"/>
                </a:cubicBezTo>
                <a:cubicBezTo>
                  <a:pt x="201268" y="83052"/>
                  <a:pt x="205934" y="85929"/>
                  <a:pt x="210958" y="85929"/>
                </a:cubicBezTo>
                <a:cubicBezTo>
                  <a:pt x="217419" y="85929"/>
                  <a:pt x="222802" y="81254"/>
                  <a:pt x="222802" y="75501"/>
                </a:cubicBezTo>
                <a:cubicBezTo>
                  <a:pt x="222802" y="68670"/>
                  <a:pt x="218854" y="65434"/>
                  <a:pt x="210958" y="65434"/>
                </a:cubicBezTo>
                <a:cubicBezTo>
                  <a:pt x="195884" y="65434"/>
                  <a:pt x="190500" y="55366"/>
                  <a:pt x="190500" y="46377"/>
                </a:cubicBezTo>
                <a:cubicBezTo>
                  <a:pt x="190500" y="37388"/>
                  <a:pt x="197320" y="29477"/>
                  <a:pt x="206651" y="27679"/>
                </a:cubicBezTo>
                <a:lnTo>
                  <a:pt x="206651" y="23365"/>
                </a:lnTo>
                <a:cubicBezTo>
                  <a:pt x="206651" y="21207"/>
                  <a:pt x="208446" y="19050"/>
                  <a:pt x="210958" y="19050"/>
                </a:cubicBezTo>
                <a:close/>
                <a:moveTo>
                  <a:pt x="211973" y="8637"/>
                </a:moveTo>
                <a:cubicBezTo>
                  <a:pt x="182463" y="8637"/>
                  <a:pt x="158350" y="32750"/>
                  <a:pt x="158350" y="61900"/>
                </a:cubicBezTo>
                <a:cubicBezTo>
                  <a:pt x="158350" y="91411"/>
                  <a:pt x="182463" y="115524"/>
                  <a:pt x="211973" y="115524"/>
                </a:cubicBezTo>
                <a:cubicBezTo>
                  <a:pt x="241124" y="115524"/>
                  <a:pt x="265237" y="91411"/>
                  <a:pt x="265237" y="61900"/>
                </a:cubicBezTo>
                <a:cubicBezTo>
                  <a:pt x="265237" y="32750"/>
                  <a:pt x="241124" y="8637"/>
                  <a:pt x="211973" y="8637"/>
                </a:cubicBezTo>
                <a:close/>
                <a:moveTo>
                  <a:pt x="211973" y="0"/>
                </a:moveTo>
                <a:cubicBezTo>
                  <a:pt x="245803" y="0"/>
                  <a:pt x="273874" y="28071"/>
                  <a:pt x="273874" y="61900"/>
                </a:cubicBezTo>
                <a:cubicBezTo>
                  <a:pt x="273874" y="94650"/>
                  <a:pt x="248322" y="121642"/>
                  <a:pt x="216292" y="123801"/>
                </a:cubicBezTo>
                <a:lnTo>
                  <a:pt x="216292" y="177784"/>
                </a:lnTo>
                <a:cubicBezTo>
                  <a:pt x="226729" y="159430"/>
                  <a:pt x="246882" y="147194"/>
                  <a:pt x="269555" y="147194"/>
                </a:cubicBezTo>
                <a:lnTo>
                  <a:pt x="281072" y="147194"/>
                </a:lnTo>
                <a:cubicBezTo>
                  <a:pt x="283231" y="147194"/>
                  <a:pt x="285390" y="148993"/>
                  <a:pt x="285390" y="151513"/>
                </a:cubicBezTo>
                <a:cubicBezTo>
                  <a:pt x="285390" y="185702"/>
                  <a:pt x="257679" y="213413"/>
                  <a:pt x="223490" y="213413"/>
                </a:cubicBezTo>
                <a:lnTo>
                  <a:pt x="216292" y="213413"/>
                </a:lnTo>
                <a:lnTo>
                  <a:pt x="216292" y="260198"/>
                </a:lnTo>
                <a:cubicBezTo>
                  <a:pt x="221690" y="254440"/>
                  <a:pt x="229248" y="250841"/>
                  <a:pt x="237525" y="250841"/>
                </a:cubicBezTo>
                <a:cubicBezTo>
                  <a:pt x="253001" y="250841"/>
                  <a:pt x="265597" y="261998"/>
                  <a:pt x="267756" y="276753"/>
                </a:cubicBezTo>
                <a:lnTo>
                  <a:pt x="281072" y="276753"/>
                </a:lnTo>
                <a:cubicBezTo>
                  <a:pt x="283231" y="276753"/>
                  <a:pt x="285390" y="278912"/>
                  <a:pt x="285390" y="281072"/>
                </a:cubicBezTo>
                <a:cubicBezTo>
                  <a:pt x="285390" y="283591"/>
                  <a:pt x="283231" y="285390"/>
                  <a:pt x="281072" y="285390"/>
                </a:cubicBezTo>
                <a:lnTo>
                  <a:pt x="4318" y="285390"/>
                </a:lnTo>
                <a:cubicBezTo>
                  <a:pt x="1799" y="285390"/>
                  <a:pt x="0" y="283591"/>
                  <a:pt x="0" y="281072"/>
                </a:cubicBezTo>
                <a:cubicBezTo>
                  <a:pt x="0" y="278912"/>
                  <a:pt x="1799" y="276753"/>
                  <a:pt x="4318" y="276753"/>
                </a:cubicBezTo>
                <a:lnTo>
                  <a:pt x="17634" y="276753"/>
                </a:lnTo>
                <a:cubicBezTo>
                  <a:pt x="19794" y="261998"/>
                  <a:pt x="32390" y="250841"/>
                  <a:pt x="47505" y="250841"/>
                </a:cubicBezTo>
                <a:cubicBezTo>
                  <a:pt x="55782" y="250841"/>
                  <a:pt x="63340" y="254440"/>
                  <a:pt x="69098" y="260198"/>
                </a:cubicBezTo>
                <a:lnTo>
                  <a:pt x="69098" y="219171"/>
                </a:lnTo>
                <a:lnTo>
                  <a:pt x="61900" y="219171"/>
                </a:lnTo>
                <a:cubicBezTo>
                  <a:pt x="27711" y="219171"/>
                  <a:pt x="0" y="191460"/>
                  <a:pt x="0" y="156911"/>
                </a:cubicBezTo>
                <a:cubicBezTo>
                  <a:pt x="0" y="154752"/>
                  <a:pt x="1799" y="152952"/>
                  <a:pt x="4318" y="152952"/>
                </a:cubicBezTo>
                <a:lnTo>
                  <a:pt x="15835" y="152952"/>
                </a:lnTo>
                <a:cubicBezTo>
                  <a:pt x="38148" y="152952"/>
                  <a:pt x="58301" y="165188"/>
                  <a:pt x="69098" y="183183"/>
                </a:cubicBezTo>
                <a:lnTo>
                  <a:pt x="69098" y="152592"/>
                </a:lnTo>
                <a:cubicBezTo>
                  <a:pt x="37068" y="150433"/>
                  <a:pt x="11516" y="123441"/>
                  <a:pt x="11516" y="91051"/>
                </a:cubicBezTo>
                <a:cubicBezTo>
                  <a:pt x="11516" y="56862"/>
                  <a:pt x="39227" y="28791"/>
                  <a:pt x="73417" y="28791"/>
                </a:cubicBezTo>
                <a:cubicBezTo>
                  <a:pt x="107606" y="28791"/>
                  <a:pt x="135318" y="56862"/>
                  <a:pt x="135318" y="91051"/>
                </a:cubicBezTo>
                <a:cubicBezTo>
                  <a:pt x="135318" y="123441"/>
                  <a:pt x="110126" y="150433"/>
                  <a:pt x="77735" y="152592"/>
                </a:cubicBezTo>
                <a:lnTo>
                  <a:pt x="77735" y="200457"/>
                </a:lnTo>
                <a:cubicBezTo>
                  <a:pt x="88532" y="182463"/>
                  <a:pt x="108326" y="170227"/>
                  <a:pt x="131359" y="170227"/>
                </a:cubicBezTo>
                <a:lnTo>
                  <a:pt x="142515" y="170227"/>
                </a:lnTo>
                <a:cubicBezTo>
                  <a:pt x="145035" y="170227"/>
                  <a:pt x="146834" y="172026"/>
                  <a:pt x="146834" y="174545"/>
                </a:cubicBezTo>
                <a:cubicBezTo>
                  <a:pt x="146834" y="208734"/>
                  <a:pt x="119123" y="236446"/>
                  <a:pt x="84933" y="236446"/>
                </a:cubicBezTo>
                <a:lnTo>
                  <a:pt x="77735" y="236446"/>
                </a:lnTo>
                <a:lnTo>
                  <a:pt x="77735" y="257679"/>
                </a:lnTo>
                <a:cubicBezTo>
                  <a:pt x="84573" y="250121"/>
                  <a:pt x="94290" y="245083"/>
                  <a:pt x="105087" y="245083"/>
                </a:cubicBezTo>
                <a:cubicBezTo>
                  <a:pt x="118763" y="245083"/>
                  <a:pt x="130279" y="252641"/>
                  <a:pt x="136397" y="263797"/>
                </a:cubicBezTo>
                <a:cubicBezTo>
                  <a:pt x="143235" y="249402"/>
                  <a:pt x="157631" y="239325"/>
                  <a:pt x="174185" y="239325"/>
                </a:cubicBezTo>
                <a:cubicBezTo>
                  <a:pt x="187861" y="239325"/>
                  <a:pt x="199737" y="245803"/>
                  <a:pt x="207655" y="255880"/>
                </a:cubicBezTo>
                <a:lnTo>
                  <a:pt x="207655" y="190380"/>
                </a:lnTo>
                <a:lnTo>
                  <a:pt x="200457" y="190380"/>
                </a:lnTo>
                <a:cubicBezTo>
                  <a:pt x="165908" y="190380"/>
                  <a:pt x="138557" y="162669"/>
                  <a:pt x="138557" y="128480"/>
                </a:cubicBezTo>
                <a:cubicBezTo>
                  <a:pt x="138557" y="125960"/>
                  <a:pt x="140356" y="124161"/>
                  <a:pt x="142515" y="124161"/>
                </a:cubicBezTo>
                <a:lnTo>
                  <a:pt x="154032" y="124161"/>
                </a:lnTo>
                <a:cubicBezTo>
                  <a:pt x="176705" y="124161"/>
                  <a:pt x="196858" y="136397"/>
                  <a:pt x="207655" y="154752"/>
                </a:cubicBezTo>
                <a:lnTo>
                  <a:pt x="207655" y="123801"/>
                </a:lnTo>
                <a:cubicBezTo>
                  <a:pt x="175265" y="121642"/>
                  <a:pt x="149713" y="94650"/>
                  <a:pt x="149713" y="61900"/>
                </a:cubicBezTo>
                <a:cubicBezTo>
                  <a:pt x="149713" y="28071"/>
                  <a:pt x="177784" y="0"/>
                  <a:pt x="21197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6" name="Freeform 1003">
            <a:extLst>
              <a:ext uri="{FF2B5EF4-FFF2-40B4-BE49-F238E27FC236}">
                <a16:creationId xmlns:a16="http://schemas.microsoft.com/office/drawing/2014/main" xmlns="" id="{63B4527D-62C1-CB4D-9FC1-7BA7BB6D84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1249" y="8041547"/>
            <a:ext cx="827978" cy="870712"/>
          </a:xfrm>
          <a:custGeom>
            <a:avLst/>
            <a:gdLst>
              <a:gd name="T0" fmla="*/ 499922 w 271103"/>
              <a:gd name="T1" fmla="*/ 869814 h 285391"/>
              <a:gd name="T2" fmla="*/ 473333 w 271103"/>
              <a:gd name="T3" fmla="*/ 879929 h 285391"/>
              <a:gd name="T4" fmla="*/ 187940 w 271103"/>
              <a:gd name="T5" fmla="*/ 858433 h 285391"/>
              <a:gd name="T6" fmla="*/ 206632 w 271103"/>
              <a:gd name="T7" fmla="*/ 879929 h 285391"/>
              <a:gd name="T8" fmla="*/ 184651 w 271103"/>
              <a:gd name="T9" fmla="*/ 869814 h 285391"/>
              <a:gd name="T10" fmla="*/ 357477 w 271103"/>
              <a:gd name="T11" fmla="*/ 866548 h 285391"/>
              <a:gd name="T12" fmla="*/ 343552 w 271103"/>
              <a:gd name="T13" fmla="*/ 853381 h 285391"/>
              <a:gd name="T14" fmla="*/ 109846 w 271103"/>
              <a:gd name="T15" fmla="*/ 918378 h 285391"/>
              <a:gd name="T16" fmla="*/ 650711 w 271103"/>
              <a:gd name="T17" fmla="*/ 813423 h 285391"/>
              <a:gd name="T18" fmla="*/ 292471 w 271103"/>
              <a:gd name="T19" fmla="*/ 470876 h 285391"/>
              <a:gd name="T20" fmla="*/ 340281 w 271103"/>
              <a:gd name="T21" fmla="*/ 423508 h 285391"/>
              <a:gd name="T22" fmla="*/ 340281 w 271103"/>
              <a:gd name="T23" fmla="*/ 546663 h 285391"/>
              <a:gd name="T24" fmla="*/ 342233 w 271103"/>
              <a:gd name="T25" fmla="*/ 345772 h 285391"/>
              <a:gd name="T26" fmla="*/ 456842 w 271103"/>
              <a:gd name="T27" fmla="*/ 532322 h 285391"/>
              <a:gd name="T28" fmla="*/ 609655 w 271103"/>
              <a:gd name="T29" fmla="*/ 493113 h 285391"/>
              <a:gd name="T30" fmla="*/ 688443 w 271103"/>
              <a:gd name="T31" fmla="*/ 493113 h 285391"/>
              <a:gd name="T32" fmla="*/ 767240 w 271103"/>
              <a:gd name="T33" fmla="*/ 491920 h 285391"/>
              <a:gd name="T34" fmla="*/ 866325 w 271103"/>
              <a:gd name="T35" fmla="*/ 470533 h 285391"/>
              <a:gd name="T36" fmla="*/ 456842 w 271103"/>
              <a:gd name="T37" fmla="*/ 414688 h 285391"/>
              <a:gd name="T38" fmla="*/ 477135 w 271103"/>
              <a:gd name="T39" fmla="*/ 394490 h 285391"/>
              <a:gd name="T40" fmla="*/ 896171 w 271103"/>
              <a:gd name="T41" fmla="*/ 461029 h 285391"/>
              <a:gd name="T42" fmla="*/ 836480 w 271103"/>
              <a:gd name="T43" fmla="*/ 540638 h 285391"/>
              <a:gd name="T44" fmla="*/ 788726 w 271103"/>
              <a:gd name="T45" fmla="*/ 512121 h 285391"/>
              <a:gd name="T46" fmla="*/ 737392 w 271103"/>
              <a:gd name="T47" fmla="*/ 541828 h 285391"/>
              <a:gd name="T48" fmla="*/ 659794 w 271103"/>
              <a:gd name="T49" fmla="*/ 541828 h 285391"/>
              <a:gd name="T50" fmla="*/ 584580 w 271103"/>
              <a:gd name="T51" fmla="*/ 553709 h 285391"/>
              <a:gd name="T52" fmla="*/ 184651 w 271103"/>
              <a:gd name="T53" fmla="*/ 474100 h 285391"/>
              <a:gd name="T54" fmla="*/ 520345 w 271103"/>
              <a:gd name="T55" fmla="*/ 298208 h 285391"/>
              <a:gd name="T56" fmla="*/ 347003 w 271103"/>
              <a:gd name="T57" fmla="*/ 255191 h 285391"/>
              <a:gd name="T58" fmla="*/ 192923 w 271103"/>
              <a:gd name="T59" fmla="*/ 623217 h 285391"/>
              <a:gd name="T60" fmla="*/ 520345 w 271103"/>
              <a:gd name="T61" fmla="*/ 643528 h 285391"/>
              <a:gd name="T62" fmla="*/ 100236 w 271103"/>
              <a:gd name="T63" fmla="*/ 471469 h 285391"/>
              <a:gd name="T64" fmla="*/ 475441 w 271103"/>
              <a:gd name="T65" fmla="*/ 68483 h 285391"/>
              <a:gd name="T66" fmla="*/ 458982 w 271103"/>
              <a:gd name="T67" fmla="*/ 82382 h 285391"/>
              <a:gd name="T68" fmla="*/ 405466 w 271103"/>
              <a:gd name="T69" fmla="*/ 68483 h 285391"/>
              <a:gd name="T70" fmla="*/ 272730 w 271103"/>
              <a:gd name="T71" fmla="*/ 98830 h 285391"/>
              <a:gd name="T72" fmla="*/ 109846 w 271103"/>
              <a:gd name="T73" fmla="*/ 29812 h 285391"/>
              <a:gd name="T74" fmla="*/ 650711 w 271103"/>
              <a:gd name="T75" fmla="*/ 134771 h 285391"/>
              <a:gd name="T76" fmla="*/ 109846 w 271103"/>
              <a:gd name="T77" fmla="*/ 29812 h 285391"/>
              <a:gd name="T78" fmla="*/ 679368 w 271103"/>
              <a:gd name="T79" fmla="*/ 110920 h 285391"/>
              <a:gd name="T80" fmla="*/ 650711 w 271103"/>
              <a:gd name="T81" fmla="*/ 349460 h 285391"/>
              <a:gd name="T82" fmla="*/ 28645 w 271103"/>
              <a:gd name="T83" fmla="*/ 784800 h 285391"/>
              <a:gd name="T84" fmla="*/ 665040 w 271103"/>
              <a:gd name="T85" fmla="*/ 571307 h 285391"/>
              <a:gd name="T86" fmla="*/ 569523 w 271103"/>
              <a:gd name="T87" fmla="*/ 947005 h 285391"/>
              <a:gd name="T88" fmla="*/ 0 w 271103"/>
              <a:gd name="T89" fmla="*/ 110920 h 28539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71103" h="285391">
                <a:moveTo>
                  <a:pt x="142430" y="258699"/>
                </a:moveTo>
                <a:cubicBezTo>
                  <a:pt x="144335" y="257175"/>
                  <a:pt x="147002" y="257175"/>
                  <a:pt x="148907" y="258699"/>
                </a:cubicBezTo>
                <a:cubicBezTo>
                  <a:pt x="150050" y="259461"/>
                  <a:pt x="150431" y="260604"/>
                  <a:pt x="150431" y="262128"/>
                </a:cubicBezTo>
                <a:cubicBezTo>
                  <a:pt x="150431" y="263271"/>
                  <a:pt x="150050" y="264414"/>
                  <a:pt x="148907" y="265176"/>
                </a:cubicBezTo>
                <a:cubicBezTo>
                  <a:pt x="148145" y="265938"/>
                  <a:pt x="147002" y="266319"/>
                  <a:pt x="145478" y="266319"/>
                </a:cubicBezTo>
                <a:cubicBezTo>
                  <a:pt x="144335" y="266319"/>
                  <a:pt x="143192" y="265938"/>
                  <a:pt x="142430" y="265176"/>
                </a:cubicBezTo>
                <a:cubicBezTo>
                  <a:pt x="141668" y="264414"/>
                  <a:pt x="141287" y="263271"/>
                  <a:pt x="141287" y="262128"/>
                </a:cubicBezTo>
                <a:cubicBezTo>
                  <a:pt x="141287" y="260604"/>
                  <a:pt x="141668" y="259461"/>
                  <a:pt x="142430" y="258699"/>
                </a:cubicBezTo>
                <a:close/>
                <a:moveTo>
                  <a:pt x="56554" y="258699"/>
                </a:moveTo>
                <a:cubicBezTo>
                  <a:pt x="58208" y="257175"/>
                  <a:pt x="60523" y="257175"/>
                  <a:pt x="62177" y="258699"/>
                </a:cubicBezTo>
                <a:cubicBezTo>
                  <a:pt x="62838" y="259461"/>
                  <a:pt x="63169" y="260604"/>
                  <a:pt x="63169" y="262128"/>
                </a:cubicBezTo>
                <a:cubicBezTo>
                  <a:pt x="63169" y="263271"/>
                  <a:pt x="62838" y="264414"/>
                  <a:pt x="62177" y="265176"/>
                </a:cubicBezTo>
                <a:cubicBezTo>
                  <a:pt x="61515" y="265938"/>
                  <a:pt x="60523" y="266319"/>
                  <a:pt x="59200" y="266319"/>
                </a:cubicBezTo>
                <a:cubicBezTo>
                  <a:pt x="58208" y="266319"/>
                  <a:pt x="57216" y="265938"/>
                  <a:pt x="56554" y="265176"/>
                </a:cubicBezTo>
                <a:cubicBezTo>
                  <a:pt x="55893" y="264414"/>
                  <a:pt x="55562" y="263271"/>
                  <a:pt x="55562" y="262128"/>
                </a:cubicBezTo>
                <a:cubicBezTo>
                  <a:pt x="55562" y="260985"/>
                  <a:pt x="55893" y="259461"/>
                  <a:pt x="56554" y="258699"/>
                </a:cubicBezTo>
                <a:close/>
                <a:moveTo>
                  <a:pt x="103378" y="257175"/>
                </a:moveTo>
                <a:cubicBezTo>
                  <a:pt x="105664" y="257175"/>
                  <a:pt x="107569" y="258829"/>
                  <a:pt x="107569" y="261144"/>
                </a:cubicBezTo>
                <a:cubicBezTo>
                  <a:pt x="107569" y="263129"/>
                  <a:pt x="105664" y="264782"/>
                  <a:pt x="103378" y="264782"/>
                </a:cubicBezTo>
                <a:cubicBezTo>
                  <a:pt x="100330" y="264782"/>
                  <a:pt x="98425" y="263129"/>
                  <a:pt x="98425" y="261144"/>
                </a:cubicBezTo>
                <a:cubicBezTo>
                  <a:pt x="98425" y="258829"/>
                  <a:pt x="100330" y="257175"/>
                  <a:pt x="103378" y="257175"/>
                </a:cubicBezTo>
                <a:close/>
                <a:moveTo>
                  <a:pt x="8622" y="245134"/>
                </a:moveTo>
                <a:lnTo>
                  <a:pt x="8622" y="252323"/>
                </a:lnTo>
                <a:cubicBezTo>
                  <a:pt x="8622" y="265622"/>
                  <a:pt x="19760" y="276764"/>
                  <a:pt x="33053" y="276764"/>
                </a:cubicBezTo>
                <a:lnTo>
                  <a:pt x="171375" y="276764"/>
                </a:lnTo>
                <a:cubicBezTo>
                  <a:pt x="184668" y="276764"/>
                  <a:pt x="195805" y="265622"/>
                  <a:pt x="195805" y="252323"/>
                </a:cubicBezTo>
                <a:lnTo>
                  <a:pt x="195805" y="245134"/>
                </a:lnTo>
                <a:lnTo>
                  <a:pt x="8622" y="245134"/>
                </a:lnTo>
                <a:close/>
                <a:moveTo>
                  <a:pt x="102394" y="127628"/>
                </a:moveTo>
                <a:cubicBezTo>
                  <a:pt x="94121" y="127628"/>
                  <a:pt x="88007" y="133695"/>
                  <a:pt x="88007" y="141903"/>
                </a:cubicBezTo>
                <a:cubicBezTo>
                  <a:pt x="88007" y="149755"/>
                  <a:pt x="94121" y="156178"/>
                  <a:pt x="102394" y="156178"/>
                </a:cubicBezTo>
                <a:cubicBezTo>
                  <a:pt x="109947" y="156178"/>
                  <a:pt x="116780" y="149755"/>
                  <a:pt x="116780" y="141903"/>
                </a:cubicBezTo>
                <a:cubicBezTo>
                  <a:pt x="116780" y="133695"/>
                  <a:pt x="109947" y="127628"/>
                  <a:pt x="102394" y="127628"/>
                </a:cubicBezTo>
                <a:close/>
                <a:moveTo>
                  <a:pt x="102394" y="119063"/>
                </a:moveTo>
                <a:cubicBezTo>
                  <a:pt x="114982" y="119063"/>
                  <a:pt x="125053" y="129056"/>
                  <a:pt x="125053" y="141903"/>
                </a:cubicBezTo>
                <a:cubicBezTo>
                  <a:pt x="125053" y="154394"/>
                  <a:pt x="114982" y="164743"/>
                  <a:pt x="102394" y="164743"/>
                </a:cubicBezTo>
                <a:cubicBezTo>
                  <a:pt x="89446" y="164743"/>
                  <a:pt x="79375" y="154394"/>
                  <a:pt x="79375" y="141903"/>
                </a:cubicBezTo>
                <a:cubicBezTo>
                  <a:pt x="79375" y="129056"/>
                  <a:pt x="89446" y="119063"/>
                  <a:pt x="102394" y="119063"/>
                </a:cubicBezTo>
                <a:close/>
                <a:moveTo>
                  <a:pt x="102981" y="104202"/>
                </a:moveTo>
                <a:cubicBezTo>
                  <a:pt x="81427" y="104202"/>
                  <a:pt x="63824" y="121390"/>
                  <a:pt x="63824" y="142875"/>
                </a:cubicBezTo>
                <a:cubicBezTo>
                  <a:pt x="63824" y="164360"/>
                  <a:pt x="81427" y="181548"/>
                  <a:pt x="102981" y="181548"/>
                </a:cubicBezTo>
                <a:cubicBezTo>
                  <a:pt x="117351" y="181548"/>
                  <a:pt x="130642" y="173312"/>
                  <a:pt x="137468" y="160421"/>
                </a:cubicBezTo>
                <a:cubicBezTo>
                  <a:pt x="138186" y="158989"/>
                  <a:pt x="139623" y="158273"/>
                  <a:pt x="141060" y="158273"/>
                </a:cubicBezTo>
                <a:lnTo>
                  <a:pt x="174110" y="158273"/>
                </a:lnTo>
                <a:lnTo>
                  <a:pt x="183450" y="148605"/>
                </a:lnTo>
                <a:cubicBezTo>
                  <a:pt x="187042" y="145382"/>
                  <a:pt x="192790" y="145382"/>
                  <a:pt x="196023" y="148605"/>
                </a:cubicBezTo>
                <a:lnTo>
                  <a:pt x="201411" y="153976"/>
                </a:lnTo>
                <a:lnTo>
                  <a:pt x="207159" y="148605"/>
                </a:lnTo>
                <a:cubicBezTo>
                  <a:pt x="210392" y="145382"/>
                  <a:pt x="216140" y="145382"/>
                  <a:pt x="219373" y="148605"/>
                </a:cubicBezTo>
                <a:lnTo>
                  <a:pt x="225121" y="153976"/>
                </a:lnTo>
                <a:lnTo>
                  <a:pt x="230869" y="148246"/>
                </a:lnTo>
                <a:cubicBezTo>
                  <a:pt x="234102" y="145024"/>
                  <a:pt x="239850" y="145024"/>
                  <a:pt x="243442" y="148246"/>
                </a:cubicBezTo>
                <a:lnTo>
                  <a:pt x="248830" y="153618"/>
                </a:lnTo>
                <a:lnTo>
                  <a:pt x="260685" y="141801"/>
                </a:lnTo>
                <a:lnTo>
                  <a:pt x="245957" y="127478"/>
                </a:lnTo>
                <a:lnTo>
                  <a:pt x="141060" y="127478"/>
                </a:lnTo>
                <a:cubicBezTo>
                  <a:pt x="139623" y="127478"/>
                  <a:pt x="138186" y="126403"/>
                  <a:pt x="137468" y="124971"/>
                </a:cubicBezTo>
                <a:cubicBezTo>
                  <a:pt x="130642" y="112080"/>
                  <a:pt x="117351" y="104202"/>
                  <a:pt x="102981" y="104202"/>
                </a:cubicBezTo>
                <a:close/>
                <a:moveTo>
                  <a:pt x="102981" y="95250"/>
                </a:moveTo>
                <a:cubicBezTo>
                  <a:pt x="119506" y="95250"/>
                  <a:pt x="135312" y="104202"/>
                  <a:pt x="143575" y="118884"/>
                </a:cubicBezTo>
                <a:lnTo>
                  <a:pt x="247753" y="118884"/>
                </a:lnTo>
                <a:cubicBezTo>
                  <a:pt x="248830" y="118884"/>
                  <a:pt x="249908" y="119242"/>
                  <a:pt x="250627" y="119958"/>
                </a:cubicBezTo>
                <a:lnTo>
                  <a:pt x="269666" y="138936"/>
                </a:lnTo>
                <a:cubicBezTo>
                  <a:pt x="270385" y="140011"/>
                  <a:pt x="271103" y="140727"/>
                  <a:pt x="271103" y="141801"/>
                </a:cubicBezTo>
                <a:cubicBezTo>
                  <a:pt x="271103" y="143233"/>
                  <a:pt x="270385" y="144308"/>
                  <a:pt x="269666" y="145024"/>
                </a:cubicBezTo>
                <a:lnTo>
                  <a:pt x="251704" y="162928"/>
                </a:lnTo>
                <a:cubicBezTo>
                  <a:pt x="250986" y="163644"/>
                  <a:pt x="249908" y="164002"/>
                  <a:pt x="248830" y="164002"/>
                </a:cubicBezTo>
                <a:cubicBezTo>
                  <a:pt x="247753" y="164002"/>
                  <a:pt x="246316" y="163644"/>
                  <a:pt x="245957" y="162928"/>
                </a:cubicBezTo>
                <a:lnTo>
                  <a:pt x="237335" y="154334"/>
                </a:lnTo>
                <a:lnTo>
                  <a:pt x="233743" y="157557"/>
                </a:lnTo>
                <a:lnTo>
                  <a:pt x="227995" y="163286"/>
                </a:lnTo>
                <a:cubicBezTo>
                  <a:pt x="226558" y="164718"/>
                  <a:pt x="223684" y="164718"/>
                  <a:pt x="221888" y="163286"/>
                </a:cubicBezTo>
                <a:lnTo>
                  <a:pt x="213266" y="154692"/>
                </a:lnTo>
                <a:lnTo>
                  <a:pt x="204645" y="163286"/>
                </a:lnTo>
                <a:cubicBezTo>
                  <a:pt x="202848" y="164718"/>
                  <a:pt x="200334" y="164718"/>
                  <a:pt x="198538" y="163286"/>
                </a:cubicBezTo>
                <a:lnTo>
                  <a:pt x="189916" y="154692"/>
                </a:lnTo>
                <a:lnTo>
                  <a:pt x="179139" y="165434"/>
                </a:lnTo>
                <a:cubicBezTo>
                  <a:pt x="178061" y="166151"/>
                  <a:pt x="176984" y="166867"/>
                  <a:pt x="175906" y="166867"/>
                </a:cubicBezTo>
                <a:lnTo>
                  <a:pt x="143575" y="166867"/>
                </a:lnTo>
                <a:cubicBezTo>
                  <a:pt x="135312" y="181190"/>
                  <a:pt x="119506" y="190142"/>
                  <a:pt x="102981" y="190142"/>
                </a:cubicBezTo>
                <a:cubicBezTo>
                  <a:pt x="76757" y="190142"/>
                  <a:pt x="55562" y="169015"/>
                  <a:pt x="55562" y="142875"/>
                </a:cubicBezTo>
                <a:cubicBezTo>
                  <a:pt x="55562" y="116735"/>
                  <a:pt x="76757" y="95250"/>
                  <a:pt x="102981" y="95250"/>
                </a:cubicBezTo>
                <a:close/>
                <a:moveTo>
                  <a:pt x="104417" y="68263"/>
                </a:moveTo>
                <a:cubicBezTo>
                  <a:pt x="123977" y="68263"/>
                  <a:pt x="142450" y="75825"/>
                  <a:pt x="156577" y="89869"/>
                </a:cubicBezTo>
                <a:cubicBezTo>
                  <a:pt x="158388" y="91669"/>
                  <a:pt x="158388" y="94190"/>
                  <a:pt x="156577" y="95990"/>
                </a:cubicBezTo>
                <a:cubicBezTo>
                  <a:pt x="154766" y="97791"/>
                  <a:pt x="152230" y="97791"/>
                  <a:pt x="150419" y="95990"/>
                </a:cubicBezTo>
                <a:cubicBezTo>
                  <a:pt x="138104" y="83747"/>
                  <a:pt x="121804" y="76905"/>
                  <a:pt x="104417" y="76905"/>
                </a:cubicBezTo>
                <a:cubicBezTo>
                  <a:pt x="86669" y="76905"/>
                  <a:pt x="70368" y="83747"/>
                  <a:pt x="58053" y="95990"/>
                </a:cubicBezTo>
                <a:cubicBezTo>
                  <a:pt x="45737" y="108233"/>
                  <a:pt x="38855" y="124797"/>
                  <a:pt x="38855" y="142082"/>
                </a:cubicBezTo>
                <a:cubicBezTo>
                  <a:pt x="38855" y="159366"/>
                  <a:pt x="45737" y="175570"/>
                  <a:pt x="58053" y="187813"/>
                </a:cubicBezTo>
                <a:cubicBezTo>
                  <a:pt x="83409" y="213380"/>
                  <a:pt x="124702" y="213380"/>
                  <a:pt x="150419" y="187813"/>
                </a:cubicBezTo>
                <a:cubicBezTo>
                  <a:pt x="152230" y="186013"/>
                  <a:pt x="154766" y="186013"/>
                  <a:pt x="156577" y="187813"/>
                </a:cubicBezTo>
                <a:cubicBezTo>
                  <a:pt x="158388" y="189614"/>
                  <a:pt x="158388" y="192134"/>
                  <a:pt x="156577" y="193935"/>
                </a:cubicBezTo>
                <a:cubicBezTo>
                  <a:pt x="142088" y="208338"/>
                  <a:pt x="123253" y="215540"/>
                  <a:pt x="104417" y="215540"/>
                </a:cubicBezTo>
                <a:cubicBezTo>
                  <a:pt x="85220" y="215540"/>
                  <a:pt x="66384" y="208338"/>
                  <a:pt x="51895" y="193935"/>
                </a:cubicBezTo>
                <a:cubicBezTo>
                  <a:pt x="37768" y="179891"/>
                  <a:pt x="30162" y="161527"/>
                  <a:pt x="30162" y="142082"/>
                </a:cubicBezTo>
                <a:cubicBezTo>
                  <a:pt x="30162" y="122277"/>
                  <a:pt x="37768" y="103912"/>
                  <a:pt x="51895" y="89869"/>
                </a:cubicBezTo>
                <a:cubicBezTo>
                  <a:pt x="66022" y="75825"/>
                  <a:pt x="84495" y="68263"/>
                  <a:pt x="104417" y="68263"/>
                </a:cubicBezTo>
                <a:close/>
                <a:moveTo>
                  <a:pt x="143065" y="20638"/>
                </a:moveTo>
                <a:cubicBezTo>
                  <a:pt x="145351" y="20638"/>
                  <a:pt x="147256" y="22543"/>
                  <a:pt x="147256" y="24829"/>
                </a:cubicBezTo>
                <a:cubicBezTo>
                  <a:pt x="147256" y="27877"/>
                  <a:pt x="145351" y="29782"/>
                  <a:pt x="143065" y="29782"/>
                </a:cubicBezTo>
                <a:cubicBezTo>
                  <a:pt x="140398" y="29782"/>
                  <a:pt x="138112" y="27877"/>
                  <a:pt x="138112" y="24829"/>
                </a:cubicBezTo>
                <a:cubicBezTo>
                  <a:pt x="138112" y="22543"/>
                  <a:pt x="140398" y="20638"/>
                  <a:pt x="143065" y="20638"/>
                </a:cubicBezTo>
                <a:close/>
                <a:moveTo>
                  <a:pt x="82067" y="20638"/>
                </a:moveTo>
                <a:lnTo>
                  <a:pt x="122008" y="20638"/>
                </a:lnTo>
                <a:cubicBezTo>
                  <a:pt x="124504" y="20638"/>
                  <a:pt x="126644" y="22543"/>
                  <a:pt x="126644" y="24829"/>
                </a:cubicBezTo>
                <a:cubicBezTo>
                  <a:pt x="126644" y="27877"/>
                  <a:pt x="124504" y="29782"/>
                  <a:pt x="122008" y="29782"/>
                </a:cubicBezTo>
                <a:lnTo>
                  <a:pt x="82067" y="29782"/>
                </a:lnTo>
                <a:cubicBezTo>
                  <a:pt x="79927" y="29782"/>
                  <a:pt x="77787" y="27877"/>
                  <a:pt x="77787" y="24829"/>
                </a:cubicBezTo>
                <a:cubicBezTo>
                  <a:pt x="77787" y="22543"/>
                  <a:pt x="79927" y="20638"/>
                  <a:pt x="82067" y="20638"/>
                </a:cubicBezTo>
                <a:close/>
                <a:moveTo>
                  <a:pt x="33053" y="8986"/>
                </a:moveTo>
                <a:cubicBezTo>
                  <a:pt x="19760" y="8986"/>
                  <a:pt x="8622" y="19769"/>
                  <a:pt x="8622" y="33428"/>
                </a:cubicBezTo>
                <a:lnTo>
                  <a:pt x="8622" y="40616"/>
                </a:lnTo>
                <a:lnTo>
                  <a:pt x="195805" y="40616"/>
                </a:lnTo>
                <a:lnTo>
                  <a:pt x="195805" y="33428"/>
                </a:lnTo>
                <a:cubicBezTo>
                  <a:pt x="195805" y="19769"/>
                  <a:pt x="184668" y="8986"/>
                  <a:pt x="171375" y="8986"/>
                </a:cubicBezTo>
                <a:lnTo>
                  <a:pt x="33053" y="8986"/>
                </a:lnTo>
                <a:close/>
                <a:moveTo>
                  <a:pt x="33053" y="0"/>
                </a:moveTo>
                <a:lnTo>
                  <a:pt x="171375" y="0"/>
                </a:lnTo>
                <a:cubicBezTo>
                  <a:pt x="189698" y="0"/>
                  <a:pt x="204428" y="15096"/>
                  <a:pt x="204428" y="33428"/>
                </a:cubicBezTo>
                <a:lnTo>
                  <a:pt x="204428" y="105314"/>
                </a:lnTo>
                <a:cubicBezTo>
                  <a:pt x="204428" y="107471"/>
                  <a:pt x="202272" y="109628"/>
                  <a:pt x="200117" y="109628"/>
                </a:cubicBezTo>
                <a:cubicBezTo>
                  <a:pt x="197602" y="109628"/>
                  <a:pt x="195805" y="107471"/>
                  <a:pt x="195805" y="105314"/>
                </a:cubicBezTo>
                <a:lnTo>
                  <a:pt x="195805" y="49243"/>
                </a:lnTo>
                <a:lnTo>
                  <a:pt x="8622" y="49243"/>
                </a:lnTo>
                <a:lnTo>
                  <a:pt x="8622" y="236508"/>
                </a:lnTo>
                <a:lnTo>
                  <a:pt x="195805" y="236508"/>
                </a:lnTo>
                <a:lnTo>
                  <a:pt x="195805" y="176482"/>
                </a:lnTo>
                <a:cubicBezTo>
                  <a:pt x="195805" y="173966"/>
                  <a:pt x="197602" y="172169"/>
                  <a:pt x="200117" y="172169"/>
                </a:cubicBezTo>
                <a:cubicBezTo>
                  <a:pt x="202272" y="172169"/>
                  <a:pt x="204428" y="173966"/>
                  <a:pt x="204428" y="176482"/>
                </a:cubicBezTo>
                <a:lnTo>
                  <a:pt x="204428" y="252323"/>
                </a:lnTo>
                <a:cubicBezTo>
                  <a:pt x="204428" y="270295"/>
                  <a:pt x="189698" y="285391"/>
                  <a:pt x="171375" y="285391"/>
                </a:cubicBezTo>
                <a:lnTo>
                  <a:pt x="33053" y="285391"/>
                </a:lnTo>
                <a:cubicBezTo>
                  <a:pt x="14730" y="285391"/>
                  <a:pt x="0" y="270295"/>
                  <a:pt x="0" y="252323"/>
                </a:cubicBezTo>
                <a:lnTo>
                  <a:pt x="0" y="33428"/>
                </a:lnTo>
                <a:cubicBezTo>
                  <a:pt x="0" y="15096"/>
                  <a:pt x="14730" y="0"/>
                  <a:pt x="330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7" name="Freeform 1010">
            <a:extLst>
              <a:ext uri="{FF2B5EF4-FFF2-40B4-BE49-F238E27FC236}">
                <a16:creationId xmlns:a16="http://schemas.microsoft.com/office/drawing/2014/main" xmlns="" id="{AAE10BDA-427D-C54D-B1AC-3F94273D5C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01469" y="10615369"/>
            <a:ext cx="870712" cy="873384"/>
          </a:xfrm>
          <a:custGeom>
            <a:avLst/>
            <a:gdLst>
              <a:gd name="T0" fmla="*/ 28663 w 285390"/>
              <a:gd name="T1" fmla="*/ 921827 h 285402"/>
              <a:gd name="T2" fmla="*/ 932702 w 285390"/>
              <a:gd name="T3" fmla="*/ 903272 h 285402"/>
              <a:gd name="T4" fmla="*/ 932702 w 285390"/>
              <a:gd name="T5" fmla="*/ 949655 h 285402"/>
              <a:gd name="T6" fmla="*/ 0 w 285390"/>
              <a:gd name="T7" fmla="*/ 917188 h 285402"/>
              <a:gd name="T8" fmla="*/ 28663 w 285390"/>
              <a:gd name="T9" fmla="*/ 822106 h 285402"/>
              <a:gd name="T10" fmla="*/ 918369 w 285390"/>
              <a:gd name="T11" fmla="*/ 822106 h 285402"/>
              <a:gd name="T12" fmla="*/ 947028 w 285390"/>
              <a:gd name="T13" fmla="*/ 840659 h 285402"/>
              <a:gd name="T14" fmla="*/ 0 w 285390"/>
              <a:gd name="T15" fmla="*/ 840659 h 285402"/>
              <a:gd name="T16" fmla="*/ 14320 w 285390"/>
              <a:gd name="T17" fmla="*/ 713110 h 285402"/>
              <a:gd name="T18" fmla="*/ 918369 w 285390"/>
              <a:gd name="T19" fmla="*/ 731660 h 285402"/>
              <a:gd name="T20" fmla="*/ 947028 w 285390"/>
              <a:gd name="T21" fmla="*/ 727022 h 285402"/>
              <a:gd name="T22" fmla="*/ 14320 w 285390"/>
              <a:gd name="T23" fmla="*/ 759493 h 285402"/>
              <a:gd name="T24" fmla="*/ 14320 w 285390"/>
              <a:gd name="T25" fmla="*/ 713110 h 285402"/>
              <a:gd name="T26" fmla="*/ 28663 w 285390"/>
              <a:gd name="T27" fmla="*/ 631300 h 285402"/>
              <a:gd name="T28" fmla="*/ 932702 w 285390"/>
              <a:gd name="T29" fmla="*/ 612749 h 285402"/>
              <a:gd name="T30" fmla="*/ 932702 w 285390"/>
              <a:gd name="T31" fmla="*/ 659129 h 285402"/>
              <a:gd name="T32" fmla="*/ 0 w 285390"/>
              <a:gd name="T33" fmla="*/ 626662 h 285402"/>
              <a:gd name="T34" fmla="*/ 641182 w 285390"/>
              <a:gd name="T35" fmla="*/ 285248 h 285402"/>
              <a:gd name="T36" fmla="*/ 674901 w 285390"/>
              <a:gd name="T37" fmla="*/ 250560 h 285402"/>
              <a:gd name="T38" fmla="*/ 273326 w 285390"/>
              <a:gd name="T39" fmla="*/ 318732 h 285402"/>
              <a:gd name="T40" fmla="*/ 674901 w 285390"/>
              <a:gd name="T41" fmla="*/ 221857 h 285402"/>
              <a:gd name="T42" fmla="*/ 611078 w 285390"/>
              <a:gd name="T43" fmla="*/ 285248 h 285402"/>
              <a:gd name="T44" fmla="*/ 335942 w 285390"/>
              <a:gd name="T45" fmla="*/ 285248 h 285402"/>
              <a:gd name="T46" fmla="*/ 273326 w 285390"/>
              <a:gd name="T47" fmla="*/ 221857 h 285402"/>
              <a:gd name="T48" fmla="*/ 487807 w 285390"/>
              <a:gd name="T49" fmla="*/ 171333 h 285402"/>
              <a:gd name="T50" fmla="*/ 510436 w 285390"/>
              <a:gd name="T51" fmla="*/ 221582 h 285402"/>
              <a:gd name="T52" fmla="*/ 473514 w 285390"/>
              <a:gd name="T53" fmla="*/ 268245 h 285402"/>
              <a:gd name="T54" fmla="*/ 487807 w 285390"/>
              <a:gd name="T55" fmla="*/ 407033 h 285402"/>
              <a:gd name="T56" fmla="*/ 460412 w 285390"/>
              <a:gd name="T57" fmla="*/ 392673 h 285402"/>
              <a:gd name="T58" fmla="*/ 437781 w 285390"/>
              <a:gd name="T59" fmla="*/ 342423 h 285402"/>
              <a:gd name="T60" fmla="*/ 473514 w 285390"/>
              <a:gd name="T61" fmla="*/ 295765 h 285402"/>
              <a:gd name="T62" fmla="*/ 460412 w 285390"/>
              <a:gd name="T63" fmla="*/ 156984 h 285402"/>
              <a:gd name="T64" fmla="*/ 112877 w 285390"/>
              <a:gd name="T65" fmla="*/ 169751 h 285402"/>
              <a:gd name="T66" fmla="*/ 772895 w 285390"/>
              <a:gd name="T67" fmla="*/ 450674 h 285402"/>
              <a:gd name="T68" fmla="*/ 772895 w 285390"/>
              <a:gd name="T69" fmla="*/ 113336 h 285402"/>
              <a:gd name="T70" fmla="*/ 784803 w 285390"/>
              <a:gd name="T71" fmla="*/ 84516 h 285402"/>
              <a:gd name="T72" fmla="*/ 857477 w 285390"/>
              <a:gd name="T73" fmla="*/ 156548 h 285402"/>
              <a:gd name="T74" fmla="*/ 800291 w 285390"/>
              <a:gd name="T75" fmla="*/ 465079 h 285402"/>
              <a:gd name="T76" fmla="*/ 141474 w 285390"/>
              <a:gd name="T77" fmla="*/ 465079 h 285402"/>
              <a:gd name="T78" fmla="*/ 84283 w 285390"/>
              <a:gd name="T79" fmla="*/ 156548 h 285402"/>
              <a:gd name="T80" fmla="*/ 155767 w 285390"/>
              <a:gd name="T81" fmla="*/ 84516 h 285402"/>
              <a:gd name="T82" fmla="*/ 918369 w 285390"/>
              <a:gd name="T83" fmla="*/ 535392 h 285402"/>
              <a:gd name="T84" fmla="*/ 14320 w 285390"/>
              <a:gd name="T85" fmla="*/ 0 h 285402"/>
              <a:gd name="T86" fmla="*/ 947028 w 285390"/>
              <a:gd name="T87" fmla="*/ 549705 h 285402"/>
              <a:gd name="T88" fmla="*/ 0 w 285390"/>
              <a:gd name="T89" fmla="*/ 549705 h 28540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85390" h="285402">
                <a:moveTo>
                  <a:pt x="4318" y="271462"/>
                </a:moveTo>
                <a:cubicBezTo>
                  <a:pt x="6838" y="271462"/>
                  <a:pt x="8637" y="273553"/>
                  <a:pt x="8637" y="275644"/>
                </a:cubicBezTo>
                <a:lnTo>
                  <a:pt x="8637" y="277038"/>
                </a:lnTo>
                <a:lnTo>
                  <a:pt x="276753" y="277038"/>
                </a:lnTo>
                <a:lnTo>
                  <a:pt x="276753" y="275644"/>
                </a:lnTo>
                <a:cubicBezTo>
                  <a:pt x="276753" y="273553"/>
                  <a:pt x="278553" y="271462"/>
                  <a:pt x="281072" y="271462"/>
                </a:cubicBezTo>
                <a:cubicBezTo>
                  <a:pt x="283231" y="271462"/>
                  <a:pt x="285390" y="273553"/>
                  <a:pt x="285390" y="275644"/>
                </a:cubicBezTo>
                <a:lnTo>
                  <a:pt x="285390" y="281220"/>
                </a:lnTo>
                <a:cubicBezTo>
                  <a:pt x="285390" y="283659"/>
                  <a:pt x="283231" y="285402"/>
                  <a:pt x="281072" y="285402"/>
                </a:cubicBezTo>
                <a:lnTo>
                  <a:pt x="4318" y="285402"/>
                </a:lnTo>
                <a:cubicBezTo>
                  <a:pt x="1799" y="285402"/>
                  <a:pt x="0" y="283659"/>
                  <a:pt x="0" y="281220"/>
                </a:cubicBezTo>
                <a:lnTo>
                  <a:pt x="0" y="275644"/>
                </a:lnTo>
                <a:cubicBezTo>
                  <a:pt x="0" y="273553"/>
                  <a:pt x="1799" y="271462"/>
                  <a:pt x="4318" y="271462"/>
                </a:cubicBezTo>
                <a:close/>
                <a:moveTo>
                  <a:pt x="4318" y="242887"/>
                </a:moveTo>
                <a:cubicBezTo>
                  <a:pt x="6838" y="242887"/>
                  <a:pt x="8637" y="244978"/>
                  <a:pt x="8637" y="247069"/>
                </a:cubicBezTo>
                <a:lnTo>
                  <a:pt x="8637" y="248463"/>
                </a:lnTo>
                <a:lnTo>
                  <a:pt x="276753" y="248463"/>
                </a:lnTo>
                <a:lnTo>
                  <a:pt x="276753" y="247069"/>
                </a:lnTo>
                <a:cubicBezTo>
                  <a:pt x="276753" y="244978"/>
                  <a:pt x="278553" y="242887"/>
                  <a:pt x="281072" y="242887"/>
                </a:cubicBezTo>
                <a:cubicBezTo>
                  <a:pt x="283231" y="242887"/>
                  <a:pt x="285390" y="244978"/>
                  <a:pt x="285390" y="247069"/>
                </a:cubicBezTo>
                <a:lnTo>
                  <a:pt x="285390" y="252645"/>
                </a:lnTo>
                <a:cubicBezTo>
                  <a:pt x="285390" y="255084"/>
                  <a:pt x="283231" y="256827"/>
                  <a:pt x="281072" y="256827"/>
                </a:cubicBezTo>
                <a:lnTo>
                  <a:pt x="4318" y="256827"/>
                </a:lnTo>
                <a:cubicBezTo>
                  <a:pt x="1799" y="256827"/>
                  <a:pt x="0" y="255084"/>
                  <a:pt x="0" y="252645"/>
                </a:cubicBezTo>
                <a:lnTo>
                  <a:pt x="0" y="247069"/>
                </a:lnTo>
                <a:cubicBezTo>
                  <a:pt x="0" y="244978"/>
                  <a:pt x="1799" y="242887"/>
                  <a:pt x="4318" y="242887"/>
                </a:cubicBezTo>
                <a:close/>
                <a:moveTo>
                  <a:pt x="4318" y="214312"/>
                </a:moveTo>
                <a:cubicBezTo>
                  <a:pt x="6838" y="214312"/>
                  <a:pt x="8637" y="216055"/>
                  <a:pt x="8637" y="218494"/>
                </a:cubicBezTo>
                <a:lnTo>
                  <a:pt x="8637" y="219888"/>
                </a:lnTo>
                <a:lnTo>
                  <a:pt x="276753" y="219888"/>
                </a:lnTo>
                <a:lnTo>
                  <a:pt x="276753" y="218494"/>
                </a:lnTo>
                <a:cubicBezTo>
                  <a:pt x="276753" y="216055"/>
                  <a:pt x="278553" y="214312"/>
                  <a:pt x="281072" y="214312"/>
                </a:cubicBezTo>
                <a:cubicBezTo>
                  <a:pt x="283231" y="214312"/>
                  <a:pt x="285390" y="216055"/>
                  <a:pt x="285390" y="218494"/>
                </a:cubicBezTo>
                <a:lnTo>
                  <a:pt x="285390" y="224070"/>
                </a:lnTo>
                <a:cubicBezTo>
                  <a:pt x="285390" y="226509"/>
                  <a:pt x="283231" y="228252"/>
                  <a:pt x="281072" y="228252"/>
                </a:cubicBezTo>
                <a:lnTo>
                  <a:pt x="4318" y="228252"/>
                </a:lnTo>
                <a:cubicBezTo>
                  <a:pt x="1799" y="228252"/>
                  <a:pt x="0" y="226509"/>
                  <a:pt x="0" y="224070"/>
                </a:cubicBezTo>
                <a:lnTo>
                  <a:pt x="0" y="218494"/>
                </a:lnTo>
                <a:cubicBezTo>
                  <a:pt x="0" y="216055"/>
                  <a:pt x="1799" y="214312"/>
                  <a:pt x="4318" y="214312"/>
                </a:cubicBezTo>
                <a:close/>
                <a:moveTo>
                  <a:pt x="4318" y="184150"/>
                </a:moveTo>
                <a:cubicBezTo>
                  <a:pt x="6838" y="184150"/>
                  <a:pt x="8637" y="185893"/>
                  <a:pt x="8637" y="188332"/>
                </a:cubicBezTo>
                <a:lnTo>
                  <a:pt x="8637" y="189726"/>
                </a:lnTo>
                <a:lnTo>
                  <a:pt x="276753" y="189726"/>
                </a:lnTo>
                <a:lnTo>
                  <a:pt x="276753" y="188332"/>
                </a:lnTo>
                <a:cubicBezTo>
                  <a:pt x="276753" y="185893"/>
                  <a:pt x="278553" y="184150"/>
                  <a:pt x="281072" y="184150"/>
                </a:cubicBezTo>
                <a:cubicBezTo>
                  <a:pt x="283231" y="184150"/>
                  <a:pt x="285390" y="185893"/>
                  <a:pt x="285390" y="188332"/>
                </a:cubicBezTo>
                <a:lnTo>
                  <a:pt x="285390" y="193907"/>
                </a:lnTo>
                <a:cubicBezTo>
                  <a:pt x="285390" y="196346"/>
                  <a:pt x="283231" y="198089"/>
                  <a:pt x="281072" y="198089"/>
                </a:cubicBezTo>
                <a:lnTo>
                  <a:pt x="4318" y="198089"/>
                </a:lnTo>
                <a:cubicBezTo>
                  <a:pt x="1799" y="198089"/>
                  <a:pt x="0" y="196346"/>
                  <a:pt x="0" y="193907"/>
                </a:cubicBezTo>
                <a:lnTo>
                  <a:pt x="0" y="188332"/>
                </a:lnTo>
                <a:cubicBezTo>
                  <a:pt x="0" y="185893"/>
                  <a:pt x="1799" y="184150"/>
                  <a:pt x="4318" y="184150"/>
                </a:cubicBezTo>
                <a:close/>
                <a:moveTo>
                  <a:pt x="203382" y="75302"/>
                </a:moveTo>
                <a:cubicBezTo>
                  <a:pt x="197576" y="75302"/>
                  <a:pt x="193222" y="79974"/>
                  <a:pt x="193222" y="85725"/>
                </a:cubicBezTo>
                <a:cubicBezTo>
                  <a:pt x="193222" y="91117"/>
                  <a:pt x="197576" y="95789"/>
                  <a:pt x="203382" y="95789"/>
                </a:cubicBezTo>
                <a:cubicBezTo>
                  <a:pt x="208825" y="95789"/>
                  <a:pt x="213179" y="91117"/>
                  <a:pt x="213179" y="85725"/>
                </a:cubicBezTo>
                <a:cubicBezTo>
                  <a:pt x="213179" y="79974"/>
                  <a:pt x="208825" y="75302"/>
                  <a:pt x="203382" y="75302"/>
                </a:cubicBezTo>
                <a:close/>
                <a:moveTo>
                  <a:pt x="82368" y="75302"/>
                </a:moveTo>
                <a:cubicBezTo>
                  <a:pt x="76563" y="75302"/>
                  <a:pt x="72208" y="79974"/>
                  <a:pt x="72208" y="85725"/>
                </a:cubicBezTo>
                <a:cubicBezTo>
                  <a:pt x="72208" y="91117"/>
                  <a:pt x="76563" y="95789"/>
                  <a:pt x="82368" y="95789"/>
                </a:cubicBezTo>
                <a:cubicBezTo>
                  <a:pt x="88174" y="95789"/>
                  <a:pt x="92528" y="91117"/>
                  <a:pt x="92528" y="85725"/>
                </a:cubicBezTo>
                <a:cubicBezTo>
                  <a:pt x="92528" y="79974"/>
                  <a:pt x="88174" y="75302"/>
                  <a:pt x="82368" y="75302"/>
                </a:cubicBezTo>
                <a:close/>
                <a:moveTo>
                  <a:pt x="203382" y="66675"/>
                </a:moveTo>
                <a:cubicBezTo>
                  <a:pt x="213542" y="66675"/>
                  <a:pt x="221887" y="75302"/>
                  <a:pt x="221887" y="85725"/>
                </a:cubicBezTo>
                <a:cubicBezTo>
                  <a:pt x="221887" y="95789"/>
                  <a:pt x="213542" y="104416"/>
                  <a:pt x="203382" y="104416"/>
                </a:cubicBezTo>
                <a:cubicBezTo>
                  <a:pt x="192859" y="104416"/>
                  <a:pt x="184150" y="95789"/>
                  <a:pt x="184150" y="85725"/>
                </a:cubicBezTo>
                <a:cubicBezTo>
                  <a:pt x="184150" y="75302"/>
                  <a:pt x="192859" y="66675"/>
                  <a:pt x="203382" y="66675"/>
                </a:cubicBezTo>
                <a:close/>
                <a:moveTo>
                  <a:pt x="82368" y="66675"/>
                </a:moveTo>
                <a:cubicBezTo>
                  <a:pt x="92891" y="66675"/>
                  <a:pt x="101237" y="75302"/>
                  <a:pt x="101237" y="85725"/>
                </a:cubicBezTo>
                <a:cubicBezTo>
                  <a:pt x="101237" y="95789"/>
                  <a:pt x="92891" y="104416"/>
                  <a:pt x="82368" y="104416"/>
                </a:cubicBezTo>
                <a:cubicBezTo>
                  <a:pt x="71845" y="104416"/>
                  <a:pt x="63500" y="95789"/>
                  <a:pt x="63500" y="85725"/>
                </a:cubicBezTo>
                <a:cubicBezTo>
                  <a:pt x="63500" y="75302"/>
                  <a:pt x="71845" y="66675"/>
                  <a:pt x="82368" y="66675"/>
                </a:cubicBezTo>
                <a:close/>
                <a:moveTo>
                  <a:pt x="142695" y="42862"/>
                </a:moveTo>
                <a:cubicBezTo>
                  <a:pt x="145207" y="42862"/>
                  <a:pt x="147002" y="45019"/>
                  <a:pt x="147002" y="47177"/>
                </a:cubicBezTo>
                <a:lnTo>
                  <a:pt x="147002" y="51491"/>
                </a:lnTo>
                <a:cubicBezTo>
                  <a:pt x="153821" y="52930"/>
                  <a:pt x="159205" y="57244"/>
                  <a:pt x="162076" y="63357"/>
                </a:cubicBezTo>
                <a:cubicBezTo>
                  <a:pt x="162794" y="65155"/>
                  <a:pt x="161717" y="68032"/>
                  <a:pt x="159564" y="68751"/>
                </a:cubicBezTo>
                <a:cubicBezTo>
                  <a:pt x="157410" y="69830"/>
                  <a:pt x="154898" y="68751"/>
                  <a:pt x="153821" y="66593"/>
                </a:cubicBezTo>
                <a:cubicBezTo>
                  <a:pt x="152385" y="62278"/>
                  <a:pt x="147720" y="59761"/>
                  <a:pt x="142695" y="59761"/>
                </a:cubicBezTo>
                <a:cubicBezTo>
                  <a:pt x="136234" y="59761"/>
                  <a:pt x="130851" y="64436"/>
                  <a:pt x="130851" y="69830"/>
                </a:cubicBezTo>
                <a:cubicBezTo>
                  <a:pt x="130851" y="77021"/>
                  <a:pt x="135158" y="80616"/>
                  <a:pt x="142695" y="80616"/>
                </a:cubicBezTo>
                <a:cubicBezTo>
                  <a:pt x="157769" y="80616"/>
                  <a:pt x="163153" y="90325"/>
                  <a:pt x="163153" y="99673"/>
                </a:cubicBezTo>
                <a:cubicBezTo>
                  <a:pt x="163153" y="108662"/>
                  <a:pt x="156333" y="116213"/>
                  <a:pt x="147002" y="118011"/>
                </a:cubicBezTo>
                <a:lnTo>
                  <a:pt x="147002" y="122326"/>
                </a:lnTo>
                <a:cubicBezTo>
                  <a:pt x="147002" y="124843"/>
                  <a:pt x="145207" y="126641"/>
                  <a:pt x="142695" y="126641"/>
                </a:cubicBezTo>
                <a:cubicBezTo>
                  <a:pt x="140541" y="126641"/>
                  <a:pt x="138747" y="124843"/>
                  <a:pt x="138747" y="122326"/>
                </a:cubicBezTo>
                <a:lnTo>
                  <a:pt x="138747" y="118011"/>
                </a:lnTo>
                <a:cubicBezTo>
                  <a:pt x="131927" y="116573"/>
                  <a:pt x="126185" y="112258"/>
                  <a:pt x="123672" y="106146"/>
                </a:cubicBezTo>
                <a:cubicBezTo>
                  <a:pt x="122955" y="104348"/>
                  <a:pt x="124031" y="101471"/>
                  <a:pt x="126185" y="100752"/>
                </a:cubicBezTo>
                <a:cubicBezTo>
                  <a:pt x="128338" y="99673"/>
                  <a:pt x="130851" y="100752"/>
                  <a:pt x="131927" y="102909"/>
                </a:cubicBezTo>
                <a:cubicBezTo>
                  <a:pt x="133363" y="107224"/>
                  <a:pt x="138029" y="109741"/>
                  <a:pt x="142695" y="109741"/>
                </a:cubicBezTo>
                <a:cubicBezTo>
                  <a:pt x="149155" y="109741"/>
                  <a:pt x="154539" y="105067"/>
                  <a:pt x="154539" y="99673"/>
                </a:cubicBezTo>
                <a:cubicBezTo>
                  <a:pt x="154539" y="92482"/>
                  <a:pt x="150591" y="88886"/>
                  <a:pt x="142695" y="88886"/>
                </a:cubicBezTo>
                <a:cubicBezTo>
                  <a:pt x="127979" y="88886"/>
                  <a:pt x="122237" y="79178"/>
                  <a:pt x="122237" y="69830"/>
                </a:cubicBezTo>
                <a:cubicBezTo>
                  <a:pt x="122237" y="60840"/>
                  <a:pt x="129056" y="53289"/>
                  <a:pt x="138747" y="51491"/>
                </a:cubicBezTo>
                <a:lnTo>
                  <a:pt x="138747" y="47177"/>
                </a:lnTo>
                <a:cubicBezTo>
                  <a:pt x="138747" y="45019"/>
                  <a:pt x="140541" y="42862"/>
                  <a:pt x="142695" y="42862"/>
                </a:cubicBezTo>
                <a:close/>
                <a:moveTo>
                  <a:pt x="50890" y="34059"/>
                </a:moveTo>
                <a:cubicBezTo>
                  <a:pt x="49095" y="42718"/>
                  <a:pt x="42633" y="49573"/>
                  <a:pt x="34016" y="51016"/>
                </a:cubicBezTo>
                <a:lnTo>
                  <a:pt x="34016" y="118485"/>
                </a:lnTo>
                <a:cubicBezTo>
                  <a:pt x="42633" y="120289"/>
                  <a:pt x="49095" y="126783"/>
                  <a:pt x="50890" y="135442"/>
                </a:cubicBezTo>
                <a:lnTo>
                  <a:pt x="232913" y="135442"/>
                </a:lnTo>
                <a:cubicBezTo>
                  <a:pt x="234708" y="126783"/>
                  <a:pt x="241170" y="120289"/>
                  <a:pt x="249787" y="118485"/>
                </a:cubicBezTo>
                <a:lnTo>
                  <a:pt x="249787" y="51016"/>
                </a:lnTo>
                <a:cubicBezTo>
                  <a:pt x="241170" y="49573"/>
                  <a:pt x="234708" y="42718"/>
                  <a:pt x="232913" y="34059"/>
                </a:cubicBezTo>
                <a:lnTo>
                  <a:pt x="50890" y="34059"/>
                </a:lnTo>
                <a:close/>
                <a:moveTo>
                  <a:pt x="46941" y="25400"/>
                </a:moveTo>
                <a:lnTo>
                  <a:pt x="236503" y="25400"/>
                </a:lnTo>
                <a:cubicBezTo>
                  <a:pt x="239375" y="25400"/>
                  <a:pt x="241170" y="27565"/>
                  <a:pt x="241170" y="29729"/>
                </a:cubicBezTo>
                <a:cubicBezTo>
                  <a:pt x="241170" y="36945"/>
                  <a:pt x="246915" y="42718"/>
                  <a:pt x="254095" y="42718"/>
                </a:cubicBezTo>
                <a:cubicBezTo>
                  <a:pt x="256608" y="42718"/>
                  <a:pt x="258403" y="44883"/>
                  <a:pt x="258403" y="47047"/>
                </a:cubicBezTo>
                <a:lnTo>
                  <a:pt x="258403" y="122454"/>
                </a:lnTo>
                <a:cubicBezTo>
                  <a:pt x="258403" y="124979"/>
                  <a:pt x="256608" y="126783"/>
                  <a:pt x="254095" y="126783"/>
                </a:cubicBezTo>
                <a:cubicBezTo>
                  <a:pt x="246915" y="126783"/>
                  <a:pt x="241170" y="132556"/>
                  <a:pt x="241170" y="139772"/>
                </a:cubicBezTo>
                <a:cubicBezTo>
                  <a:pt x="241170" y="141937"/>
                  <a:pt x="239375" y="144101"/>
                  <a:pt x="236503" y="144101"/>
                </a:cubicBezTo>
                <a:lnTo>
                  <a:pt x="46941" y="144101"/>
                </a:lnTo>
                <a:cubicBezTo>
                  <a:pt x="44428" y="144101"/>
                  <a:pt x="42633" y="141937"/>
                  <a:pt x="42633" y="139772"/>
                </a:cubicBezTo>
                <a:cubicBezTo>
                  <a:pt x="42633" y="132556"/>
                  <a:pt x="36888" y="126783"/>
                  <a:pt x="29708" y="126783"/>
                </a:cubicBezTo>
                <a:cubicBezTo>
                  <a:pt x="27195" y="126783"/>
                  <a:pt x="25400" y="124979"/>
                  <a:pt x="25400" y="122454"/>
                </a:cubicBezTo>
                <a:lnTo>
                  <a:pt x="25400" y="47047"/>
                </a:lnTo>
                <a:cubicBezTo>
                  <a:pt x="25400" y="44883"/>
                  <a:pt x="27195" y="42718"/>
                  <a:pt x="29708" y="42718"/>
                </a:cubicBezTo>
                <a:cubicBezTo>
                  <a:pt x="36888" y="42718"/>
                  <a:pt x="42633" y="36945"/>
                  <a:pt x="42633" y="29729"/>
                </a:cubicBezTo>
                <a:cubicBezTo>
                  <a:pt x="42633" y="27565"/>
                  <a:pt x="44428" y="25400"/>
                  <a:pt x="46941" y="25400"/>
                </a:cubicBezTo>
                <a:close/>
                <a:moveTo>
                  <a:pt x="8637" y="8959"/>
                </a:moveTo>
                <a:lnTo>
                  <a:pt x="8637" y="160903"/>
                </a:lnTo>
                <a:lnTo>
                  <a:pt x="276753" y="160903"/>
                </a:lnTo>
                <a:lnTo>
                  <a:pt x="276753" y="8959"/>
                </a:lnTo>
                <a:lnTo>
                  <a:pt x="8637" y="8959"/>
                </a:lnTo>
                <a:close/>
                <a:moveTo>
                  <a:pt x="4318" y="0"/>
                </a:moveTo>
                <a:lnTo>
                  <a:pt x="281072" y="0"/>
                </a:lnTo>
                <a:cubicBezTo>
                  <a:pt x="283231" y="0"/>
                  <a:pt x="285390" y="2150"/>
                  <a:pt x="285390" y="4300"/>
                </a:cubicBezTo>
                <a:lnTo>
                  <a:pt x="285390" y="165204"/>
                </a:lnTo>
                <a:cubicBezTo>
                  <a:pt x="285390" y="167354"/>
                  <a:pt x="283231" y="169504"/>
                  <a:pt x="281072" y="169504"/>
                </a:cubicBezTo>
                <a:lnTo>
                  <a:pt x="4318" y="169504"/>
                </a:lnTo>
                <a:cubicBezTo>
                  <a:pt x="1799" y="169504"/>
                  <a:pt x="0" y="167354"/>
                  <a:pt x="0" y="165204"/>
                </a:cubicBezTo>
                <a:lnTo>
                  <a:pt x="0" y="4300"/>
                </a:lnTo>
                <a:cubicBezTo>
                  <a:pt x="0" y="2150"/>
                  <a:pt x="1799" y="0"/>
                  <a:pt x="431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AE0445C3-52C6-FB48-B6AB-451DB01E8CB2}"/>
              </a:ext>
            </a:extLst>
          </p:cNvPr>
          <p:cNvSpPr txBox="1"/>
          <p:nvPr/>
        </p:nvSpPr>
        <p:spPr>
          <a:xfrm>
            <a:off x="6798368" y="5833059"/>
            <a:ext cx="44550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2021/22 CONDITIONS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xmlns="" id="{7E5771AE-E8CF-1844-9141-F6B631E2B773}"/>
              </a:ext>
            </a:extLst>
          </p:cNvPr>
          <p:cNvSpPr txBox="1">
            <a:spLocks/>
          </p:cNvSpPr>
          <p:nvPr/>
        </p:nvSpPr>
        <p:spPr>
          <a:xfrm>
            <a:off x="6798367" y="6472641"/>
            <a:ext cx="15871851" cy="2035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GB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Any 2020-21 unused allocation should be invested in the implementation of PCIPs in 2021-22 before new funding is used</a:t>
            </a:r>
            <a:r>
              <a:rPr lang="en-GB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. This is for both recurrent and non-recurrent monies.</a:t>
            </a:r>
          </a:p>
          <a:p>
            <a:pPr algn="l">
              <a:lnSpc>
                <a:spcPts val="3500"/>
              </a:lnSpc>
            </a:pPr>
            <a:r>
              <a:rPr lang="en-GB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Requirement to report on spend to Scot </a:t>
            </a:r>
            <a:r>
              <a:rPr lang="en-GB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Gov</a:t>
            </a:r>
            <a:r>
              <a:rPr lang="en-GB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 by 6 </a:t>
            </a:r>
            <a:r>
              <a:rPr lang="en-GB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November. </a:t>
            </a:r>
            <a:endParaRPr lang="en-US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algn="l">
              <a:lnSpc>
                <a:spcPts val="3500"/>
              </a:lnSpc>
            </a:pPr>
            <a:endParaRPr lang="en-US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AE5E1C6C-51C5-E248-9E00-D996E90B3090}"/>
              </a:ext>
            </a:extLst>
          </p:cNvPr>
          <p:cNvSpPr txBox="1"/>
          <p:nvPr/>
        </p:nvSpPr>
        <p:spPr>
          <a:xfrm>
            <a:off x="6798368" y="11144553"/>
            <a:ext cx="601158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PCIF MUST BE SPENT ON PCIF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xmlns="" id="{CD66258F-FA70-1849-BC7B-97858903D0DA}"/>
              </a:ext>
            </a:extLst>
          </p:cNvPr>
          <p:cNvSpPr txBox="1">
            <a:spLocks/>
          </p:cNvSpPr>
          <p:nvPr/>
        </p:nvSpPr>
        <p:spPr>
          <a:xfrm>
            <a:off x="6798367" y="11784135"/>
            <a:ext cx="15871851" cy="99001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Spend to be directed on services in MOU. </a:t>
            </a:r>
            <a:br>
              <a:rPr lang="en-US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US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PCIF not subject to savings requirements or used to address wider funding pressures</a:t>
            </a:r>
            <a:endParaRPr lang="en-US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8" name="Shape 24456">
            <a:extLst>
              <a:ext uri="{FF2B5EF4-FFF2-40B4-BE49-F238E27FC236}">
                <a16:creationId xmlns:a16="http://schemas.microsoft.com/office/drawing/2014/main" xmlns="" id="{6E948E00-58CA-FB46-859C-492F17DB3C68}"/>
              </a:ext>
            </a:extLst>
          </p:cNvPr>
          <p:cNvSpPr/>
          <p:nvPr/>
        </p:nvSpPr>
        <p:spPr>
          <a:xfrm flipV="1">
            <a:off x="4207881" y="4383121"/>
            <a:ext cx="1999096" cy="0"/>
          </a:xfrm>
          <a:prstGeom prst="line">
            <a:avLst/>
          </a:prstGeom>
          <a:noFill/>
          <a:ln w="63500" cap="flat">
            <a:solidFill>
              <a:srgbClr val="E5E5E5"/>
            </a:solidFill>
            <a:prstDash val="solid"/>
            <a:miter lim="400000"/>
          </a:ln>
          <a:effectLst/>
        </p:spPr>
        <p:txBody>
          <a:bodyPr wrap="square" lIns="71438" tIns="71438" rIns="71438" bIns="71438" numCol="1" anchor="ctr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AE0445C3-52C6-FB48-B6AB-451DB01E8CB2}"/>
              </a:ext>
            </a:extLst>
          </p:cNvPr>
          <p:cNvSpPr txBox="1"/>
          <p:nvPr/>
        </p:nvSpPr>
        <p:spPr>
          <a:xfrm>
            <a:off x="6798368" y="3579006"/>
            <a:ext cx="893225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NRAC SHARE INCREASED FROM 2.11 to 2.13%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xmlns="" id="{7E5771AE-E8CF-1844-9141-F6B631E2B773}"/>
              </a:ext>
            </a:extLst>
          </p:cNvPr>
          <p:cNvSpPr txBox="1">
            <a:spLocks/>
          </p:cNvSpPr>
          <p:nvPr/>
        </p:nvSpPr>
        <p:spPr>
          <a:xfrm>
            <a:off x="6798367" y="4218588"/>
            <a:ext cx="15871851" cy="54117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GB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Increase in funds by £24,555 from £3,271,003 </a:t>
            </a:r>
            <a:r>
              <a:rPr lang="en-GB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to </a:t>
            </a:r>
            <a:r>
              <a:rPr lang="en-GB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£3,295,558 for Scottish Borders </a:t>
            </a:r>
            <a:endParaRPr lang="en-US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2" name="Shape 24456">
            <a:extLst>
              <a:ext uri="{FF2B5EF4-FFF2-40B4-BE49-F238E27FC236}">
                <a16:creationId xmlns:a16="http://schemas.microsoft.com/office/drawing/2014/main" xmlns="" id="{6E948E00-58CA-FB46-859C-492F17DB3C68}"/>
              </a:ext>
            </a:extLst>
          </p:cNvPr>
          <p:cNvSpPr/>
          <p:nvPr/>
        </p:nvSpPr>
        <p:spPr>
          <a:xfrm flipV="1">
            <a:off x="4207881" y="9597599"/>
            <a:ext cx="1999096" cy="0"/>
          </a:xfrm>
          <a:prstGeom prst="line">
            <a:avLst/>
          </a:prstGeom>
          <a:noFill/>
          <a:ln w="63500" cap="flat">
            <a:solidFill>
              <a:srgbClr val="E5E5E5"/>
            </a:solidFill>
            <a:prstDash val="solid"/>
            <a:miter lim="400000"/>
          </a:ln>
          <a:effectLst/>
        </p:spPr>
        <p:txBody>
          <a:bodyPr wrap="square" lIns="71438" tIns="71438" rIns="71438" bIns="71438" numCol="1" anchor="ctr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E0445C3-52C6-FB48-B6AB-451DB01E8CB2}"/>
              </a:ext>
            </a:extLst>
          </p:cNvPr>
          <p:cNvSpPr txBox="1"/>
          <p:nvPr/>
        </p:nvSpPr>
        <p:spPr>
          <a:xfrm>
            <a:off x="6798368" y="8534689"/>
            <a:ext cx="90364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COMMITMENT TO INCREASING INVESTMENT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xmlns="" id="{7E5771AE-E8CF-1844-9141-F6B631E2B773}"/>
              </a:ext>
            </a:extLst>
          </p:cNvPr>
          <p:cNvSpPr txBox="1">
            <a:spLocks/>
          </p:cNvSpPr>
          <p:nvPr/>
        </p:nvSpPr>
        <p:spPr>
          <a:xfrm>
            <a:off x="6798367" y="9174271"/>
            <a:ext cx="15871851" cy="143885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GB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We have previously committed to the PCIF growing from £110 million to £155 million in cash terms between 2020-21 and 2021-22. This commitment has been met in full with the PCIF increasing to £155 million this year. In addition, we expect the PCIF </a:t>
            </a:r>
            <a:r>
              <a:rPr lang="en-GB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funding </a:t>
            </a:r>
            <a:r>
              <a:rPr lang="en-GB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to continue beyond this into 2022-23 and will write with further detail on this in due course. </a:t>
            </a:r>
            <a:endParaRPr lang="en-US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9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AE0445C3-52C6-FB48-B6AB-451DB01E8CB2}"/>
              </a:ext>
            </a:extLst>
          </p:cNvPr>
          <p:cNvSpPr txBox="1"/>
          <p:nvPr/>
        </p:nvSpPr>
        <p:spPr>
          <a:xfrm>
            <a:off x="1430526" y="10827990"/>
            <a:ext cx="840646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BUT FUNDING NEEDS TO BE WORKED OUT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xmlns="" id="{7E5771AE-E8CF-1844-9141-F6B631E2B773}"/>
              </a:ext>
            </a:extLst>
          </p:cNvPr>
          <p:cNvSpPr txBox="1">
            <a:spLocks/>
          </p:cNvSpPr>
          <p:nvPr/>
        </p:nvSpPr>
        <p:spPr>
          <a:xfrm>
            <a:off x="1430525" y="11467572"/>
            <a:ext cx="15871851" cy="188769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GB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Work will continue between Scottish Government </a:t>
            </a:r>
            <a:r>
              <a:rPr lang="en-GB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and </a:t>
            </a:r>
            <a:r>
              <a:rPr lang="en-GB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Health Board Directors of Finance to assess and to validate the financial additional costs and funding implications, both recurrent and non-recurrent, of the resourcing requirements that have been set out, which we expect will continue to develop, and from there to confirm any further financial allocations for 2021/22 and beyond.</a:t>
            </a:r>
            <a:endParaRPr lang="en-US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AE5E1C6C-51C5-E248-9E00-D996E90B3090}"/>
              </a:ext>
            </a:extLst>
          </p:cNvPr>
          <p:cNvSpPr txBox="1"/>
          <p:nvPr/>
        </p:nvSpPr>
        <p:spPr>
          <a:xfrm>
            <a:off x="1430527" y="6044083"/>
            <a:ext cx="1334371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FLU AND COVID-19 TO BE DELIVERED TOGETHER FROM SEPTEMBER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xmlns="" id="{CD66258F-FA70-1849-BC7B-97858903D0DA}"/>
              </a:ext>
            </a:extLst>
          </p:cNvPr>
          <p:cNvSpPr txBox="1">
            <a:spLocks/>
          </p:cNvSpPr>
          <p:nvPr/>
        </p:nvSpPr>
        <p:spPr>
          <a:xfrm>
            <a:off x="1430526" y="6683665"/>
            <a:ext cx="15871851" cy="101720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Central planning approach. </a:t>
            </a:r>
          </a:p>
          <a:p>
            <a:pPr algn="l">
              <a:lnSpc>
                <a:spcPts val="3500"/>
              </a:lnSpc>
            </a:pPr>
            <a:r>
              <a:rPr lang="en-US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Expectation that delivered in two phases concurrently.</a:t>
            </a:r>
            <a:endParaRPr lang="en-US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AE0445C3-52C6-FB48-B6AB-451DB01E8CB2}"/>
              </a:ext>
            </a:extLst>
          </p:cNvPr>
          <p:cNvSpPr txBox="1"/>
          <p:nvPr/>
        </p:nvSpPr>
        <p:spPr>
          <a:xfrm>
            <a:off x="1430526" y="8387674"/>
            <a:ext cx="1107065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COVID AND FLU VACCINATION FUNDING RECURRENCY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xmlns="" id="{7E5771AE-E8CF-1844-9141-F6B631E2B773}"/>
              </a:ext>
            </a:extLst>
          </p:cNvPr>
          <p:cNvSpPr txBox="1">
            <a:spLocks/>
          </p:cNvSpPr>
          <p:nvPr/>
        </p:nvSpPr>
        <p:spPr>
          <a:xfrm>
            <a:off x="1430525" y="9027256"/>
            <a:ext cx="15871851" cy="143885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GB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The established funding and financial allocation processes the Scottish Government has in place will support and promote the process of building a permanent workforce. This should ensure that there are no barriers or delays in you progressing recruitment activities. </a:t>
            </a:r>
            <a:r>
              <a:rPr lang="en-GB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Implication that influenza vaccination can be funded out with PCIP.</a:t>
            </a:r>
            <a:endParaRPr lang="en-US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E0445C3-52C6-FB48-B6AB-451DB01E8CB2}"/>
              </a:ext>
            </a:extLst>
          </p:cNvPr>
          <p:cNvSpPr txBox="1"/>
          <p:nvPr/>
        </p:nvSpPr>
        <p:spPr>
          <a:xfrm>
            <a:off x="1430527" y="3400353"/>
            <a:ext cx="116252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HEALTH BOARDS TO PLAN COVID AND FLU VACCINATION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xmlns="" id="{7E5771AE-E8CF-1844-9141-F6B631E2B773}"/>
              </a:ext>
            </a:extLst>
          </p:cNvPr>
          <p:cNvSpPr txBox="1">
            <a:spLocks/>
          </p:cNvSpPr>
          <p:nvPr/>
        </p:nvSpPr>
        <p:spPr>
          <a:xfrm>
            <a:off x="1430526" y="4039935"/>
            <a:ext cx="15871851" cy="99001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GB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Health Boards to lead planning and delivery, but GP practices can support these programmes. Need to confirm arrangements with Scottish Government by Monday 19 July.</a:t>
            </a:r>
            <a:endParaRPr lang="en-US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736E9F-099F-6E49-8413-5352C763CACD}"/>
              </a:ext>
            </a:extLst>
          </p:cNvPr>
          <p:cNvSpPr txBox="1"/>
          <p:nvPr/>
        </p:nvSpPr>
        <p:spPr>
          <a:xfrm>
            <a:off x="3189440" y="612372"/>
            <a:ext cx="179988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5">
                    <a:lumMod val="75000"/>
                  </a:schemeClr>
                </a:solidFill>
                <a:latin typeface="Poppins" pitchFamily="2" charset="77"/>
                <a:cs typeface="Poppins" pitchFamily="2" charset="77"/>
              </a:rPr>
              <a:t>4 POINTS FROM VACCINATION LETTER (5 JULY)</a:t>
            </a:r>
            <a:endParaRPr lang="en-US" sz="6000" b="1" dirty="0">
              <a:solidFill>
                <a:schemeClr val="accent5">
                  <a:lumMod val="7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33F3FF-B79E-BE40-B783-ADB5618202DD}"/>
              </a:ext>
            </a:extLst>
          </p:cNvPr>
          <p:cNvSpPr txBox="1"/>
          <p:nvPr/>
        </p:nvSpPr>
        <p:spPr>
          <a:xfrm>
            <a:off x="9611840" y="1575186"/>
            <a:ext cx="5153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 smtClean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PCIP EXECUTIVE COMMITTEE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37" name="Shape 24453">
            <a:extLst>
              <a:ext uri="{FF2B5EF4-FFF2-40B4-BE49-F238E27FC236}">
                <a16:creationId xmlns:a16="http://schemas.microsoft.com/office/drawing/2014/main" xmlns="" id="{40FEEC48-4086-3F4A-A5C0-09A02BCD1AD2}"/>
              </a:ext>
            </a:extLst>
          </p:cNvPr>
          <p:cNvSpPr/>
          <p:nvPr/>
        </p:nvSpPr>
        <p:spPr>
          <a:xfrm>
            <a:off x="20937935" y="6494388"/>
            <a:ext cx="3058847" cy="94118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2500" cap="all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sz="3516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3" name="Shape 24456">
            <a:extLst>
              <a:ext uri="{FF2B5EF4-FFF2-40B4-BE49-F238E27FC236}">
                <a16:creationId xmlns:a16="http://schemas.microsoft.com/office/drawing/2014/main" xmlns="" id="{6E948E00-58CA-FB46-859C-492F17DB3C68}"/>
              </a:ext>
            </a:extLst>
          </p:cNvPr>
          <p:cNvSpPr/>
          <p:nvPr/>
        </p:nvSpPr>
        <p:spPr>
          <a:xfrm flipV="1">
            <a:off x="18364148" y="6964981"/>
            <a:ext cx="1999096" cy="0"/>
          </a:xfrm>
          <a:prstGeom prst="line">
            <a:avLst/>
          </a:prstGeom>
          <a:noFill/>
          <a:ln w="63500" cap="flat">
            <a:solidFill>
              <a:srgbClr val="E5E5E5"/>
            </a:solidFill>
            <a:prstDash val="solid"/>
            <a:miter lim="400000"/>
          </a:ln>
          <a:effectLst/>
        </p:spPr>
        <p:txBody>
          <a:bodyPr wrap="square" lIns="71438" tIns="71438" rIns="71438" bIns="71438" numCol="1" anchor="ctr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31" name="Shape 24462">
            <a:extLst>
              <a:ext uri="{FF2B5EF4-FFF2-40B4-BE49-F238E27FC236}">
                <a16:creationId xmlns:a16="http://schemas.microsoft.com/office/drawing/2014/main" xmlns="" id="{9F27C471-37BD-2049-B5C3-CE2F2B049075}"/>
              </a:ext>
            </a:extLst>
          </p:cNvPr>
          <p:cNvSpPr/>
          <p:nvPr/>
        </p:nvSpPr>
        <p:spPr>
          <a:xfrm>
            <a:off x="20937935" y="11655206"/>
            <a:ext cx="3058847" cy="9411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2500" cap="all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sz="3516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6" name="Shape 24464">
            <a:extLst>
              <a:ext uri="{FF2B5EF4-FFF2-40B4-BE49-F238E27FC236}">
                <a16:creationId xmlns:a16="http://schemas.microsoft.com/office/drawing/2014/main" xmlns="" id="{F08325C2-965A-F642-BD2F-9386D4189308}"/>
              </a:ext>
            </a:extLst>
          </p:cNvPr>
          <p:cNvSpPr/>
          <p:nvPr/>
        </p:nvSpPr>
        <p:spPr>
          <a:xfrm flipV="1">
            <a:off x="18364148" y="12125796"/>
            <a:ext cx="1999096" cy="0"/>
          </a:xfrm>
          <a:prstGeom prst="line">
            <a:avLst/>
          </a:prstGeom>
          <a:noFill/>
          <a:ln w="63500" cap="flat">
            <a:solidFill>
              <a:srgbClr val="E5E5E5"/>
            </a:solidFill>
            <a:prstDash val="solid"/>
            <a:miter lim="400000"/>
          </a:ln>
          <a:effectLst/>
        </p:spPr>
        <p:txBody>
          <a:bodyPr wrap="square" lIns="71438" tIns="71438" rIns="71438" bIns="71438" numCol="1" anchor="ctr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23" name="Shape 24469">
            <a:extLst>
              <a:ext uri="{FF2B5EF4-FFF2-40B4-BE49-F238E27FC236}">
                <a16:creationId xmlns:a16="http://schemas.microsoft.com/office/drawing/2014/main" xmlns="" id="{6AA41F01-E793-5042-9FA9-ACC4CA52BF89}"/>
              </a:ext>
            </a:extLst>
          </p:cNvPr>
          <p:cNvSpPr/>
          <p:nvPr/>
        </p:nvSpPr>
        <p:spPr>
          <a:xfrm>
            <a:off x="20937937" y="3913980"/>
            <a:ext cx="3058848" cy="94118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2500" cap="all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sz="3516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6" name="Shape 24477">
            <a:extLst>
              <a:ext uri="{FF2B5EF4-FFF2-40B4-BE49-F238E27FC236}">
                <a16:creationId xmlns:a16="http://schemas.microsoft.com/office/drawing/2014/main" xmlns="" id="{09EF4212-7DB8-AE4C-BA82-6D31D8376867}"/>
              </a:ext>
            </a:extLst>
          </p:cNvPr>
          <p:cNvSpPr/>
          <p:nvPr/>
        </p:nvSpPr>
        <p:spPr>
          <a:xfrm>
            <a:off x="20937937" y="9074797"/>
            <a:ext cx="3058848" cy="9411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2500" cap="all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sz="3516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F12996E-5F6D-E145-9908-CABF21B2B3F1}"/>
              </a:ext>
            </a:extLst>
          </p:cNvPr>
          <p:cNvSpPr txBox="1"/>
          <p:nvPr/>
        </p:nvSpPr>
        <p:spPr>
          <a:xfrm>
            <a:off x="22298080" y="4090734"/>
            <a:ext cx="3385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  <a:endParaRPr lang="en-US" sz="32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978845CD-226E-2D47-8149-04550BFCC083}"/>
              </a:ext>
            </a:extLst>
          </p:cNvPr>
          <p:cNvSpPr txBox="1"/>
          <p:nvPr/>
        </p:nvSpPr>
        <p:spPr>
          <a:xfrm>
            <a:off x="22258005" y="6672593"/>
            <a:ext cx="4187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  <a:endParaRPr lang="en-US" sz="32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C0B4F2EB-824C-C04B-9BFA-61481019BF99}"/>
              </a:ext>
            </a:extLst>
          </p:cNvPr>
          <p:cNvSpPr txBox="1"/>
          <p:nvPr/>
        </p:nvSpPr>
        <p:spPr>
          <a:xfrm>
            <a:off x="22250792" y="9253003"/>
            <a:ext cx="43313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 smtClean="0"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  <a:endParaRPr lang="en-US" sz="3200" b="1" dirty="0"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0FB7891-9CC9-4245-A5A8-A6FC4379F84B}"/>
              </a:ext>
            </a:extLst>
          </p:cNvPr>
          <p:cNvSpPr txBox="1"/>
          <p:nvPr/>
        </p:nvSpPr>
        <p:spPr>
          <a:xfrm>
            <a:off x="22236365" y="11833408"/>
            <a:ext cx="46198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 smtClean="0">
                <a:latin typeface="Poppins" pitchFamily="2" charset="77"/>
                <a:ea typeface="League Spartan" charset="0"/>
                <a:cs typeface="Poppins" pitchFamily="2" charset="77"/>
              </a:rPr>
              <a:t>4</a:t>
            </a:r>
            <a:endParaRPr lang="en-US" sz="3200" b="1" dirty="0"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4" name="Freeform 985">
            <a:extLst>
              <a:ext uri="{FF2B5EF4-FFF2-40B4-BE49-F238E27FC236}">
                <a16:creationId xmlns:a16="http://schemas.microsoft.com/office/drawing/2014/main" xmlns="" id="{1A1035C9-76EF-C542-A720-CDFCE5A2F0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32003" y="2865379"/>
            <a:ext cx="870712" cy="873384"/>
          </a:xfrm>
          <a:custGeom>
            <a:avLst/>
            <a:gdLst>
              <a:gd name="T0" fmla="*/ 74375 w 285390"/>
              <a:gd name="T1" fmla="*/ 702243 h 285738"/>
              <a:gd name="T2" fmla="*/ 853881 w 285390"/>
              <a:gd name="T3" fmla="*/ 670913 h 285738"/>
              <a:gd name="T4" fmla="*/ 668777 w 285390"/>
              <a:gd name="T5" fmla="*/ 757670 h 285738"/>
              <a:gd name="T6" fmla="*/ 845519 w 285390"/>
              <a:gd name="T7" fmla="*/ 708936 h 285738"/>
              <a:gd name="T8" fmla="*/ 149282 w 285390"/>
              <a:gd name="T9" fmla="*/ 641193 h 285738"/>
              <a:gd name="T10" fmla="*/ 918369 w 285390"/>
              <a:gd name="T11" fmla="*/ 733885 h 285738"/>
              <a:gd name="T12" fmla="*/ 622200 w 285390"/>
              <a:gd name="T13" fmla="*/ 809948 h 285738"/>
              <a:gd name="T14" fmla="*/ 380964 w 285390"/>
              <a:gd name="T15" fmla="*/ 798065 h 285738"/>
              <a:gd name="T16" fmla="*/ 613840 w 285390"/>
              <a:gd name="T17" fmla="*/ 783809 h 285738"/>
              <a:gd name="T18" fmla="*/ 601895 w 285390"/>
              <a:gd name="T19" fmla="*/ 707746 h 285738"/>
              <a:gd name="T20" fmla="*/ 28663 w 285390"/>
              <a:gd name="T21" fmla="*/ 641193 h 285738"/>
              <a:gd name="T22" fmla="*/ 120620 w 285390"/>
              <a:gd name="T23" fmla="*/ 641193 h 285738"/>
              <a:gd name="T24" fmla="*/ 506434 w 285390"/>
              <a:gd name="T25" fmla="*/ 590240 h 285738"/>
              <a:gd name="T26" fmla="*/ 464652 w 285390"/>
              <a:gd name="T27" fmla="*/ 612686 h 285738"/>
              <a:gd name="T28" fmla="*/ 605716 w 285390"/>
              <a:gd name="T29" fmla="*/ 552200 h 285738"/>
              <a:gd name="T30" fmla="*/ 591923 w 285390"/>
              <a:gd name="T31" fmla="*/ 596575 h 285738"/>
              <a:gd name="T32" fmla="*/ 578130 w 285390"/>
              <a:gd name="T33" fmla="*/ 572671 h 285738"/>
              <a:gd name="T34" fmla="*/ 391871 w 285390"/>
              <a:gd name="T35" fmla="*/ 524600 h 285738"/>
              <a:gd name="T36" fmla="*/ 403691 w 285390"/>
              <a:gd name="T37" fmla="*/ 576717 h 285738"/>
              <a:gd name="T38" fmla="*/ 372945 w 285390"/>
              <a:gd name="T39" fmla="*/ 519863 h 285738"/>
              <a:gd name="T40" fmla="*/ 672186 w 285390"/>
              <a:gd name="T41" fmla="*/ 498148 h 285738"/>
              <a:gd name="T42" fmla="*/ 643915 w 285390"/>
              <a:gd name="T43" fmla="*/ 491112 h 285738"/>
              <a:gd name="T44" fmla="*/ 365767 w 285390"/>
              <a:gd name="T45" fmla="*/ 402434 h 285738"/>
              <a:gd name="T46" fmla="*/ 357163 w 285390"/>
              <a:gd name="T47" fmla="*/ 472030 h 285738"/>
              <a:gd name="T48" fmla="*/ 365767 w 285390"/>
              <a:gd name="T49" fmla="*/ 402434 h 285738"/>
              <a:gd name="T50" fmla="*/ 522031 w 285390"/>
              <a:gd name="T51" fmla="*/ 370193 h 285738"/>
              <a:gd name="T52" fmla="*/ 531550 w 285390"/>
              <a:gd name="T53" fmla="*/ 411669 h 285738"/>
              <a:gd name="T54" fmla="*/ 507762 w 285390"/>
              <a:gd name="T55" fmla="*/ 440128 h 285738"/>
              <a:gd name="T56" fmla="*/ 522031 w 285390"/>
              <a:gd name="T57" fmla="*/ 546800 h 285738"/>
              <a:gd name="T58" fmla="*/ 493488 w 285390"/>
              <a:gd name="T59" fmla="*/ 538507 h 285738"/>
              <a:gd name="T60" fmla="*/ 483966 w 285390"/>
              <a:gd name="T61" fmla="*/ 498197 h 285738"/>
              <a:gd name="T62" fmla="*/ 507762 w 285390"/>
              <a:gd name="T63" fmla="*/ 468571 h 285738"/>
              <a:gd name="T64" fmla="*/ 493488 w 285390"/>
              <a:gd name="T65" fmla="*/ 363084 h 285738"/>
              <a:gd name="T66" fmla="*/ 627103 w 285390"/>
              <a:gd name="T67" fmla="*/ 337884 h 285738"/>
              <a:gd name="T68" fmla="*/ 641587 w 285390"/>
              <a:gd name="T69" fmla="*/ 393574 h 285738"/>
              <a:gd name="T70" fmla="*/ 605370 w 285390"/>
              <a:gd name="T71" fmla="*/ 337884 h 285738"/>
              <a:gd name="T72" fmla="*/ 437233 w 285390"/>
              <a:gd name="T73" fmla="*/ 335191 h 285738"/>
              <a:gd name="T74" fmla="*/ 390410 w 285390"/>
              <a:gd name="T75" fmla="*/ 358473 h 285738"/>
              <a:gd name="T76" fmla="*/ 507952 w 285390"/>
              <a:gd name="T77" fmla="*/ 290111 h 285738"/>
              <a:gd name="T78" fmla="*/ 560182 w 285390"/>
              <a:gd name="T79" fmla="*/ 313303 h 285738"/>
              <a:gd name="T80" fmla="*/ 509118 w 285390"/>
              <a:gd name="T81" fmla="*/ 319406 h 285738"/>
              <a:gd name="T82" fmla="*/ 414404 w 285390"/>
              <a:gd name="T83" fmla="*/ 201486 h 285738"/>
              <a:gd name="T84" fmla="*/ 421564 w 285390"/>
              <a:gd name="T85" fmla="*/ 653072 h 285738"/>
              <a:gd name="T86" fmla="*/ 658025 w 285390"/>
              <a:gd name="T87" fmla="*/ 708936 h 285738"/>
              <a:gd name="T88" fmla="*/ 794169 w 285390"/>
              <a:gd name="T89" fmla="*/ 565129 h 285738"/>
              <a:gd name="T90" fmla="*/ 414404 w 285390"/>
              <a:gd name="T91" fmla="*/ 201486 h 285738"/>
              <a:gd name="T92" fmla="*/ 379769 w 285390"/>
              <a:gd name="T93" fmla="*/ 54117 h 285738"/>
              <a:gd name="T94" fmla="*/ 455005 w 285390"/>
              <a:gd name="T95" fmla="*/ 117087 h 285738"/>
              <a:gd name="T96" fmla="*/ 495608 w 285390"/>
              <a:gd name="T97" fmla="*/ 202672 h 285738"/>
              <a:gd name="T98" fmla="*/ 539793 w 285390"/>
              <a:gd name="T99" fmla="*/ 113525 h 285738"/>
              <a:gd name="T100" fmla="*/ 557708 w 285390"/>
              <a:gd name="T101" fmla="*/ 196730 h 285738"/>
              <a:gd name="T102" fmla="*/ 638916 w 285390"/>
              <a:gd name="T103" fmla="*/ 32710 h 285738"/>
              <a:gd name="T104" fmla="*/ 465751 w 285390"/>
              <a:gd name="T105" fmla="*/ 51741 h 285738"/>
              <a:gd name="T106" fmla="*/ 474110 w 285390"/>
              <a:gd name="T107" fmla="*/ 25582 h 285738"/>
              <a:gd name="T108" fmla="*/ 660415 w 285390"/>
              <a:gd name="T109" fmla="*/ 13698 h 285738"/>
              <a:gd name="T110" fmla="*/ 822832 w 285390"/>
              <a:gd name="T111" fmla="*/ 565129 h 285738"/>
              <a:gd name="T112" fmla="*/ 890905 w 285390"/>
              <a:gd name="T113" fmla="*/ 681606 h 285738"/>
              <a:gd name="T114" fmla="*/ 947028 w 285390"/>
              <a:gd name="T115" fmla="*/ 735075 h 285738"/>
              <a:gd name="T116" fmla="*/ 132565 w 285390"/>
              <a:gd name="T117" fmla="*/ 897886 h 285738"/>
              <a:gd name="T118" fmla="*/ 0 w 285390"/>
              <a:gd name="T119" fmla="*/ 626933 h 285738"/>
              <a:gd name="T120" fmla="*/ 192271 w 285390"/>
              <a:gd name="T121" fmla="*/ 612677 h 285738"/>
              <a:gd name="T122" fmla="*/ 353496 w 285390"/>
              <a:gd name="T123" fmla="*/ 63622 h 28573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85390" h="285738">
                <a:moveTo>
                  <a:pt x="22415" y="203898"/>
                </a:moveTo>
                <a:cubicBezTo>
                  <a:pt x="24701" y="203898"/>
                  <a:pt x="26606" y="206184"/>
                  <a:pt x="26606" y="208470"/>
                </a:cubicBezTo>
                <a:cubicBezTo>
                  <a:pt x="26606" y="211137"/>
                  <a:pt x="24701" y="213042"/>
                  <a:pt x="22415" y="213042"/>
                </a:cubicBezTo>
                <a:cubicBezTo>
                  <a:pt x="19367" y="213042"/>
                  <a:pt x="17462" y="211137"/>
                  <a:pt x="17462" y="208470"/>
                </a:cubicBezTo>
                <a:cubicBezTo>
                  <a:pt x="17462" y="206184"/>
                  <a:pt x="19367" y="203898"/>
                  <a:pt x="22415" y="203898"/>
                </a:cubicBezTo>
                <a:close/>
                <a:moveTo>
                  <a:pt x="257319" y="203535"/>
                </a:moveTo>
                <a:cubicBezTo>
                  <a:pt x="255160" y="202093"/>
                  <a:pt x="244363" y="206780"/>
                  <a:pt x="236446" y="210025"/>
                </a:cubicBezTo>
                <a:cubicBezTo>
                  <a:pt x="226729" y="214352"/>
                  <a:pt x="214853" y="219039"/>
                  <a:pt x="201177" y="223365"/>
                </a:cubicBezTo>
                <a:cubicBezTo>
                  <a:pt x="201537" y="225528"/>
                  <a:pt x="201537" y="227331"/>
                  <a:pt x="201537" y="229855"/>
                </a:cubicBezTo>
                <a:cubicBezTo>
                  <a:pt x="201177" y="230936"/>
                  <a:pt x="201177" y="232739"/>
                  <a:pt x="200817" y="234181"/>
                </a:cubicBezTo>
                <a:cubicBezTo>
                  <a:pt x="223850" y="228413"/>
                  <a:pt x="240405" y="221202"/>
                  <a:pt x="251921" y="216154"/>
                </a:cubicBezTo>
                <a:cubicBezTo>
                  <a:pt x="253001" y="215794"/>
                  <a:pt x="254080" y="215433"/>
                  <a:pt x="254800" y="215073"/>
                </a:cubicBezTo>
                <a:cubicBezTo>
                  <a:pt x="258039" y="212188"/>
                  <a:pt x="259838" y="208944"/>
                  <a:pt x="259838" y="207141"/>
                </a:cubicBezTo>
                <a:cubicBezTo>
                  <a:pt x="259838" y="206420"/>
                  <a:pt x="259838" y="204978"/>
                  <a:pt x="257319" y="203535"/>
                </a:cubicBezTo>
                <a:close/>
                <a:moveTo>
                  <a:pt x="44986" y="194522"/>
                </a:moveTo>
                <a:lnTo>
                  <a:pt x="44986" y="264827"/>
                </a:lnTo>
                <a:cubicBezTo>
                  <a:pt x="64780" y="270956"/>
                  <a:pt x="181383" y="301963"/>
                  <a:pt x="269555" y="231658"/>
                </a:cubicBezTo>
                <a:cubicBezTo>
                  <a:pt x="271355" y="230576"/>
                  <a:pt x="276753" y="226249"/>
                  <a:pt x="276753" y="222644"/>
                </a:cubicBezTo>
                <a:cubicBezTo>
                  <a:pt x="276753" y="221562"/>
                  <a:pt x="276753" y="220120"/>
                  <a:pt x="274594" y="218318"/>
                </a:cubicBezTo>
                <a:cubicBezTo>
                  <a:pt x="272434" y="216875"/>
                  <a:pt x="264157" y="220481"/>
                  <a:pt x="255160" y="224447"/>
                </a:cubicBezTo>
                <a:cubicBezTo>
                  <a:pt x="241124" y="230215"/>
                  <a:pt x="219171" y="239589"/>
                  <a:pt x="187501" y="245719"/>
                </a:cubicBezTo>
                <a:cubicBezTo>
                  <a:pt x="180303" y="248603"/>
                  <a:pt x="169867" y="250045"/>
                  <a:pt x="157271" y="250045"/>
                </a:cubicBezTo>
                <a:cubicBezTo>
                  <a:pt x="146474" y="250045"/>
                  <a:pt x="133518" y="248963"/>
                  <a:pt x="118763" y="247161"/>
                </a:cubicBezTo>
                <a:cubicBezTo>
                  <a:pt x="116244" y="246800"/>
                  <a:pt x="114444" y="244637"/>
                  <a:pt x="114804" y="242113"/>
                </a:cubicBezTo>
                <a:cubicBezTo>
                  <a:pt x="115164" y="239950"/>
                  <a:pt x="117323" y="238147"/>
                  <a:pt x="119843" y="238508"/>
                </a:cubicBezTo>
                <a:cubicBezTo>
                  <a:pt x="158710" y="243555"/>
                  <a:pt x="176705" y="240671"/>
                  <a:pt x="184622" y="237787"/>
                </a:cubicBezTo>
                <a:lnTo>
                  <a:pt x="184982" y="237787"/>
                </a:lnTo>
                <a:cubicBezTo>
                  <a:pt x="192540" y="234542"/>
                  <a:pt x="192899" y="230576"/>
                  <a:pt x="192899" y="229494"/>
                </a:cubicBezTo>
                <a:cubicBezTo>
                  <a:pt x="193259" y="224086"/>
                  <a:pt x="192180" y="220120"/>
                  <a:pt x="189661" y="217957"/>
                </a:cubicBezTo>
                <a:cubicBezTo>
                  <a:pt x="186422" y="214712"/>
                  <a:pt x="181383" y="214712"/>
                  <a:pt x="181383" y="214712"/>
                </a:cubicBezTo>
                <a:cubicBezTo>
                  <a:pt x="139276" y="215433"/>
                  <a:pt x="131359" y="211107"/>
                  <a:pt x="122362" y="205699"/>
                </a:cubicBezTo>
                <a:cubicBezTo>
                  <a:pt x="113724" y="200651"/>
                  <a:pt x="104007" y="194522"/>
                  <a:pt x="44986" y="194522"/>
                </a:cubicBezTo>
                <a:close/>
                <a:moveTo>
                  <a:pt x="8637" y="194522"/>
                </a:moveTo>
                <a:lnTo>
                  <a:pt x="8637" y="263746"/>
                </a:lnTo>
                <a:lnTo>
                  <a:pt x="36349" y="263746"/>
                </a:lnTo>
                <a:lnTo>
                  <a:pt x="36349" y="194522"/>
                </a:lnTo>
                <a:lnTo>
                  <a:pt x="8637" y="194522"/>
                </a:lnTo>
                <a:close/>
                <a:moveTo>
                  <a:pt x="142122" y="177627"/>
                </a:moveTo>
                <a:cubicBezTo>
                  <a:pt x="145620" y="178344"/>
                  <a:pt x="149117" y="179061"/>
                  <a:pt x="152615" y="179061"/>
                </a:cubicBezTo>
                <a:cubicBezTo>
                  <a:pt x="155064" y="179061"/>
                  <a:pt x="156812" y="180853"/>
                  <a:pt x="156812" y="183363"/>
                </a:cubicBezTo>
                <a:cubicBezTo>
                  <a:pt x="156812" y="185513"/>
                  <a:pt x="155064" y="187664"/>
                  <a:pt x="152615" y="187664"/>
                </a:cubicBezTo>
                <a:cubicBezTo>
                  <a:pt x="148418" y="187664"/>
                  <a:pt x="144220" y="186947"/>
                  <a:pt x="140023" y="185872"/>
                </a:cubicBezTo>
                <a:cubicBezTo>
                  <a:pt x="137924" y="185513"/>
                  <a:pt x="136525" y="183004"/>
                  <a:pt x="136875" y="180853"/>
                </a:cubicBezTo>
                <a:cubicBezTo>
                  <a:pt x="137575" y="178344"/>
                  <a:pt x="140023" y="176910"/>
                  <a:pt x="142122" y="177627"/>
                </a:cubicBezTo>
                <a:close/>
                <a:moveTo>
                  <a:pt x="182534" y="167523"/>
                </a:moveTo>
                <a:cubicBezTo>
                  <a:pt x="184266" y="165798"/>
                  <a:pt x="186690" y="165798"/>
                  <a:pt x="188422" y="167523"/>
                </a:cubicBezTo>
                <a:cubicBezTo>
                  <a:pt x="190154" y="169249"/>
                  <a:pt x="190154" y="171665"/>
                  <a:pt x="188422" y="173390"/>
                </a:cubicBezTo>
                <a:cubicBezTo>
                  <a:pt x="185651" y="176151"/>
                  <a:pt x="182188" y="178912"/>
                  <a:pt x="178378" y="180983"/>
                </a:cubicBezTo>
                <a:cubicBezTo>
                  <a:pt x="178031" y="181328"/>
                  <a:pt x="176992" y="181328"/>
                  <a:pt x="176299" y="181328"/>
                </a:cubicBezTo>
                <a:cubicBezTo>
                  <a:pt x="174914" y="181328"/>
                  <a:pt x="173528" y="180983"/>
                  <a:pt x="172836" y="179602"/>
                </a:cubicBezTo>
                <a:cubicBezTo>
                  <a:pt x="171450" y="177532"/>
                  <a:pt x="172489" y="175116"/>
                  <a:pt x="174221" y="173735"/>
                </a:cubicBezTo>
                <a:cubicBezTo>
                  <a:pt x="177338" y="172010"/>
                  <a:pt x="180109" y="169939"/>
                  <a:pt x="182534" y="167523"/>
                </a:cubicBezTo>
                <a:close/>
                <a:moveTo>
                  <a:pt x="112388" y="157711"/>
                </a:moveTo>
                <a:cubicBezTo>
                  <a:pt x="114527" y="156273"/>
                  <a:pt x="117378" y="156992"/>
                  <a:pt x="118091" y="159148"/>
                </a:cubicBezTo>
                <a:cubicBezTo>
                  <a:pt x="120229" y="162383"/>
                  <a:pt x="122367" y="165259"/>
                  <a:pt x="124862" y="167775"/>
                </a:cubicBezTo>
                <a:cubicBezTo>
                  <a:pt x="126644" y="169572"/>
                  <a:pt x="126644" y="172088"/>
                  <a:pt x="124862" y="173885"/>
                </a:cubicBezTo>
                <a:cubicBezTo>
                  <a:pt x="124149" y="174604"/>
                  <a:pt x="123080" y="174963"/>
                  <a:pt x="121654" y="174963"/>
                </a:cubicBezTo>
                <a:cubicBezTo>
                  <a:pt x="120942" y="174963"/>
                  <a:pt x="119872" y="174604"/>
                  <a:pt x="118803" y="173885"/>
                </a:cubicBezTo>
                <a:cubicBezTo>
                  <a:pt x="115596" y="170650"/>
                  <a:pt x="113101" y="167415"/>
                  <a:pt x="110963" y="163462"/>
                </a:cubicBezTo>
                <a:cubicBezTo>
                  <a:pt x="109537" y="161305"/>
                  <a:pt x="110606" y="158789"/>
                  <a:pt x="112388" y="157711"/>
                </a:cubicBezTo>
                <a:close/>
                <a:moveTo>
                  <a:pt x="200342" y="134048"/>
                </a:moveTo>
                <a:cubicBezTo>
                  <a:pt x="202565" y="134048"/>
                  <a:pt x="204417" y="135827"/>
                  <a:pt x="204417" y="138318"/>
                </a:cubicBezTo>
                <a:cubicBezTo>
                  <a:pt x="204417" y="142943"/>
                  <a:pt x="204046" y="147213"/>
                  <a:pt x="202565" y="151127"/>
                </a:cubicBezTo>
                <a:cubicBezTo>
                  <a:pt x="202194" y="152906"/>
                  <a:pt x="200342" y="154329"/>
                  <a:pt x="198490" y="154329"/>
                </a:cubicBezTo>
                <a:cubicBezTo>
                  <a:pt x="198120" y="154329"/>
                  <a:pt x="197750" y="153973"/>
                  <a:pt x="197379" y="153973"/>
                </a:cubicBezTo>
                <a:cubicBezTo>
                  <a:pt x="194786" y="153262"/>
                  <a:pt x="193675" y="151127"/>
                  <a:pt x="194046" y="148992"/>
                </a:cubicBezTo>
                <a:cubicBezTo>
                  <a:pt x="195157" y="145790"/>
                  <a:pt x="195527" y="142232"/>
                  <a:pt x="195527" y="138673"/>
                </a:cubicBezTo>
                <a:cubicBezTo>
                  <a:pt x="195527" y="136183"/>
                  <a:pt x="197379" y="134048"/>
                  <a:pt x="200342" y="134048"/>
                </a:cubicBezTo>
                <a:close/>
                <a:moveTo>
                  <a:pt x="110225" y="122089"/>
                </a:moveTo>
                <a:cubicBezTo>
                  <a:pt x="112448" y="122830"/>
                  <a:pt x="113930" y="125052"/>
                  <a:pt x="113559" y="127645"/>
                </a:cubicBezTo>
                <a:cubicBezTo>
                  <a:pt x="112448" y="131349"/>
                  <a:pt x="112078" y="135053"/>
                  <a:pt x="112078" y="138757"/>
                </a:cubicBezTo>
                <a:cubicBezTo>
                  <a:pt x="112078" y="140980"/>
                  <a:pt x="109855" y="143202"/>
                  <a:pt x="107632" y="143202"/>
                </a:cubicBezTo>
                <a:cubicBezTo>
                  <a:pt x="105410" y="143202"/>
                  <a:pt x="103187" y="141350"/>
                  <a:pt x="103187" y="138757"/>
                </a:cubicBezTo>
                <a:cubicBezTo>
                  <a:pt x="103187" y="133942"/>
                  <a:pt x="103558" y="129867"/>
                  <a:pt x="104669" y="125422"/>
                </a:cubicBezTo>
                <a:cubicBezTo>
                  <a:pt x="105410" y="123200"/>
                  <a:pt x="107632" y="121348"/>
                  <a:pt x="110225" y="122089"/>
                </a:cubicBezTo>
                <a:close/>
                <a:moveTo>
                  <a:pt x="153015" y="105473"/>
                </a:moveTo>
                <a:cubicBezTo>
                  <a:pt x="155524" y="105473"/>
                  <a:pt x="157316" y="107630"/>
                  <a:pt x="157316" y="110148"/>
                </a:cubicBezTo>
                <a:lnTo>
                  <a:pt x="157316" y="112305"/>
                </a:lnTo>
                <a:cubicBezTo>
                  <a:pt x="162335" y="113384"/>
                  <a:pt x="166636" y="116620"/>
                  <a:pt x="168428" y="121295"/>
                </a:cubicBezTo>
                <a:cubicBezTo>
                  <a:pt x="169145" y="123453"/>
                  <a:pt x="168070" y="125970"/>
                  <a:pt x="165919" y="127049"/>
                </a:cubicBezTo>
                <a:cubicBezTo>
                  <a:pt x="163768" y="127768"/>
                  <a:pt x="161259" y="127049"/>
                  <a:pt x="160184" y="124891"/>
                </a:cubicBezTo>
                <a:cubicBezTo>
                  <a:pt x="159467" y="122014"/>
                  <a:pt x="156241" y="120216"/>
                  <a:pt x="153015" y="120216"/>
                </a:cubicBezTo>
                <a:cubicBezTo>
                  <a:pt x="148713" y="120216"/>
                  <a:pt x="145128" y="123453"/>
                  <a:pt x="145128" y="127049"/>
                </a:cubicBezTo>
                <a:cubicBezTo>
                  <a:pt x="145128" y="131364"/>
                  <a:pt x="147638" y="133521"/>
                  <a:pt x="153015" y="133521"/>
                </a:cubicBezTo>
                <a:cubicBezTo>
                  <a:pt x="163051" y="133521"/>
                  <a:pt x="169504" y="139635"/>
                  <a:pt x="169504" y="148624"/>
                </a:cubicBezTo>
                <a:cubicBezTo>
                  <a:pt x="169504" y="155816"/>
                  <a:pt x="164485" y="161570"/>
                  <a:pt x="157316" y="163368"/>
                </a:cubicBezTo>
                <a:lnTo>
                  <a:pt x="157316" y="165885"/>
                </a:lnTo>
                <a:cubicBezTo>
                  <a:pt x="157316" y="168043"/>
                  <a:pt x="155524" y="170200"/>
                  <a:pt x="153015" y="170200"/>
                </a:cubicBezTo>
                <a:cubicBezTo>
                  <a:pt x="150505" y="170200"/>
                  <a:pt x="148713" y="168043"/>
                  <a:pt x="148713" y="165885"/>
                </a:cubicBezTo>
                <a:lnTo>
                  <a:pt x="148713" y="163368"/>
                </a:lnTo>
                <a:cubicBezTo>
                  <a:pt x="143694" y="162289"/>
                  <a:pt x="139751" y="159053"/>
                  <a:pt x="137959" y="154378"/>
                </a:cubicBezTo>
                <a:cubicBezTo>
                  <a:pt x="136884" y="152220"/>
                  <a:pt x="137959" y="149344"/>
                  <a:pt x="140110" y="148624"/>
                </a:cubicBezTo>
                <a:cubicBezTo>
                  <a:pt x="142261" y="147546"/>
                  <a:pt x="144770" y="148624"/>
                  <a:pt x="145845" y="151142"/>
                </a:cubicBezTo>
                <a:cubicBezTo>
                  <a:pt x="146921" y="153659"/>
                  <a:pt x="149788" y="155457"/>
                  <a:pt x="153015" y="155457"/>
                </a:cubicBezTo>
                <a:cubicBezTo>
                  <a:pt x="157316" y="155457"/>
                  <a:pt x="160901" y="152220"/>
                  <a:pt x="160901" y="148624"/>
                </a:cubicBezTo>
                <a:cubicBezTo>
                  <a:pt x="160901" y="144669"/>
                  <a:pt x="158391" y="142152"/>
                  <a:pt x="153015" y="142152"/>
                </a:cubicBezTo>
                <a:cubicBezTo>
                  <a:pt x="142978" y="142152"/>
                  <a:pt x="136525" y="136398"/>
                  <a:pt x="136525" y="127049"/>
                </a:cubicBezTo>
                <a:cubicBezTo>
                  <a:pt x="136525" y="119857"/>
                  <a:pt x="141902" y="114103"/>
                  <a:pt x="148713" y="112305"/>
                </a:cubicBezTo>
                <a:lnTo>
                  <a:pt x="148713" y="110148"/>
                </a:lnTo>
                <a:cubicBezTo>
                  <a:pt x="148713" y="107630"/>
                  <a:pt x="150505" y="105473"/>
                  <a:pt x="153015" y="105473"/>
                </a:cubicBezTo>
                <a:close/>
                <a:moveTo>
                  <a:pt x="182430" y="102507"/>
                </a:moveTo>
                <a:cubicBezTo>
                  <a:pt x="184249" y="100710"/>
                  <a:pt x="187160" y="100710"/>
                  <a:pt x="188979" y="102507"/>
                </a:cubicBezTo>
                <a:cubicBezTo>
                  <a:pt x="191889" y="105383"/>
                  <a:pt x="194799" y="108977"/>
                  <a:pt x="196982" y="112931"/>
                </a:cubicBezTo>
                <a:cubicBezTo>
                  <a:pt x="198073" y="114728"/>
                  <a:pt x="197710" y="117244"/>
                  <a:pt x="195527" y="118682"/>
                </a:cubicBezTo>
                <a:cubicBezTo>
                  <a:pt x="194799" y="119041"/>
                  <a:pt x="194072" y="119400"/>
                  <a:pt x="193344" y="119400"/>
                </a:cubicBezTo>
                <a:cubicBezTo>
                  <a:pt x="191889" y="119400"/>
                  <a:pt x="190434" y="118682"/>
                  <a:pt x="189342" y="116884"/>
                </a:cubicBezTo>
                <a:cubicBezTo>
                  <a:pt x="187523" y="114009"/>
                  <a:pt x="185341" y="111133"/>
                  <a:pt x="182430" y="108617"/>
                </a:cubicBezTo>
                <a:cubicBezTo>
                  <a:pt x="180975" y="106820"/>
                  <a:pt x="180975" y="104304"/>
                  <a:pt x="182430" y="102507"/>
                </a:cubicBezTo>
                <a:close/>
                <a:moveTo>
                  <a:pt x="127529" y="93887"/>
                </a:moveTo>
                <a:cubicBezTo>
                  <a:pt x="129646" y="92773"/>
                  <a:pt x="132115" y="93516"/>
                  <a:pt x="133526" y="95745"/>
                </a:cubicBezTo>
                <a:cubicBezTo>
                  <a:pt x="134584" y="97974"/>
                  <a:pt x="133879" y="100575"/>
                  <a:pt x="131762" y="101690"/>
                </a:cubicBezTo>
                <a:cubicBezTo>
                  <a:pt x="128940" y="103547"/>
                  <a:pt x="126118" y="105776"/>
                  <a:pt x="123648" y="108749"/>
                </a:cubicBezTo>
                <a:cubicBezTo>
                  <a:pt x="122590" y="109492"/>
                  <a:pt x="121532" y="109863"/>
                  <a:pt x="120473" y="109863"/>
                </a:cubicBezTo>
                <a:cubicBezTo>
                  <a:pt x="119415" y="109863"/>
                  <a:pt x="118357" y="109492"/>
                  <a:pt x="117651" y="108749"/>
                </a:cubicBezTo>
                <a:cubicBezTo>
                  <a:pt x="115887" y="106891"/>
                  <a:pt x="115887" y="104290"/>
                  <a:pt x="117651" y="102433"/>
                </a:cubicBezTo>
                <a:cubicBezTo>
                  <a:pt x="120473" y="99089"/>
                  <a:pt x="124001" y="96488"/>
                  <a:pt x="127529" y="93887"/>
                </a:cubicBezTo>
                <a:close/>
                <a:moveTo>
                  <a:pt x="153073" y="88010"/>
                </a:moveTo>
                <a:lnTo>
                  <a:pt x="153423" y="88010"/>
                </a:lnTo>
                <a:cubicBezTo>
                  <a:pt x="157620" y="88010"/>
                  <a:pt x="161817" y="88380"/>
                  <a:pt x="166015" y="89862"/>
                </a:cubicBezTo>
                <a:cubicBezTo>
                  <a:pt x="168113" y="90232"/>
                  <a:pt x="169512" y="92826"/>
                  <a:pt x="168813" y="95048"/>
                </a:cubicBezTo>
                <a:cubicBezTo>
                  <a:pt x="168463" y="97271"/>
                  <a:pt x="166714" y="98752"/>
                  <a:pt x="164965" y="98752"/>
                </a:cubicBezTo>
                <a:cubicBezTo>
                  <a:pt x="164616" y="98752"/>
                  <a:pt x="163916" y="98752"/>
                  <a:pt x="163566" y="98382"/>
                </a:cubicBezTo>
                <a:cubicBezTo>
                  <a:pt x="160418" y="97641"/>
                  <a:pt x="156920" y="96900"/>
                  <a:pt x="153423" y="96900"/>
                </a:cubicBezTo>
                <a:cubicBezTo>
                  <a:pt x="150974" y="96900"/>
                  <a:pt x="149225" y="95048"/>
                  <a:pt x="149225" y="92455"/>
                </a:cubicBezTo>
                <a:cubicBezTo>
                  <a:pt x="149225" y="90232"/>
                  <a:pt x="150974" y="88010"/>
                  <a:pt x="153073" y="88010"/>
                </a:cubicBezTo>
                <a:close/>
                <a:moveTo>
                  <a:pt x="124881" y="61123"/>
                </a:moveTo>
                <a:cubicBezTo>
                  <a:pt x="113365" y="68333"/>
                  <a:pt x="68019" y="100061"/>
                  <a:pt x="69098" y="171447"/>
                </a:cubicBezTo>
                <a:cubicBezTo>
                  <a:pt x="69098" y="176495"/>
                  <a:pt x="68379" y="181542"/>
                  <a:pt x="66939" y="186229"/>
                </a:cubicBezTo>
                <a:cubicBezTo>
                  <a:pt x="109046" y="188032"/>
                  <a:pt x="118403" y="193080"/>
                  <a:pt x="127040" y="198127"/>
                </a:cubicBezTo>
                <a:cubicBezTo>
                  <a:pt x="134958" y="202814"/>
                  <a:pt x="141436" y="206780"/>
                  <a:pt x="181383" y="206059"/>
                </a:cubicBezTo>
                <a:cubicBezTo>
                  <a:pt x="181383" y="206059"/>
                  <a:pt x="189661" y="205699"/>
                  <a:pt x="195779" y="211467"/>
                </a:cubicBezTo>
                <a:cubicBezTo>
                  <a:pt x="196858" y="212549"/>
                  <a:pt x="197578" y="213631"/>
                  <a:pt x="198298" y="215073"/>
                </a:cubicBezTo>
                <a:cubicBezTo>
                  <a:pt x="211614" y="211107"/>
                  <a:pt x="223490" y="206420"/>
                  <a:pt x="233207" y="202093"/>
                </a:cubicBezTo>
                <a:cubicBezTo>
                  <a:pt x="237885" y="199930"/>
                  <a:pt x="242204" y="198127"/>
                  <a:pt x="245803" y="196685"/>
                </a:cubicBezTo>
                <a:cubicBezTo>
                  <a:pt x="241484" y="188753"/>
                  <a:pt x="238965" y="180100"/>
                  <a:pt x="239325" y="171447"/>
                </a:cubicBezTo>
                <a:cubicBezTo>
                  <a:pt x="240045" y="100782"/>
                  <a:pt x="195059" y="68333"/>
                  <a:pt x="183542" y="61123"/>
                </a:cubicBezTo>
                <a:cubicBezTo>
                  <a:pt x="176705" y="66891"/>
                  <a:pt x="165908" y="70136"/>
                  <a:pt x="154032" y="70136"/>
                </a:cubicBezTo>
                <a:cubicBezTo>
                  <a:pt x="142515" y="70136"/>
                  <a:pt x="131719" y="66891"/>
                  <a:pt x="124881" y="61123"/>
                </a:cubicBezTo>
                <a:close/>
                <a:moveTo>
                  <a:pt x="119483" y="8844"/>
                </a:moveTo>
                <a:cubicBezTo>
                  <a:pt x="117683" y="8123"/>
                  <a:pt x="116244" y="9205"/>
                  <a:pt x="115884" y="9926"/>
                </a:cubicBezTo>
                <a:cubicBezTo>
                  <a:pt x="114444" y="11368"/>
                  <a:pt x="113365" y="13531"/>
                  <a:pt x="114444" y="16416"/>
                </a:cubicBezTo>
                <a:lnTo>
                  <a:pt x="128840" y="53551"/>
                </a:lnTo>
                <a:cubicBezTo>
                  <a:pt x="131719" y="56075"/>
                  <a:pt x="135678" y="58238"/>
                  <a:pt x="140356" y="59680"/>
                </a:cubicBezTo>
                <a:lnTo>
                  <a:pt x="137117" y="35524"/>
                </a:lnTo>
                <a:cubicBezTo>
                  <a:pt x="136757" y="33001"/>
                  <a:pt x="138557" y="30837"/>
                  <a:pt x="140716" y="30477"/>
                </a:cubicBezTo>
                <a:cubicBezTo>
                  <a:pt x="142875" y="30116"/>
                  <a:pt x="145394" y="31919"/>
                  <a:pt x="145394" y="34443"/>
                </a:cubicBezTo>
                <a:lnTo>
                  <a:pt x="149353" y="61483"/>
                </a:lnTo>
                <a:cubicBezTo>
                  <a:pt x="150793" y="61483"/>
                  <a:pt x="152592" y="61844"/>
                  <a:pt x="154032" y="61844"/>
                </a:cubicBezTo>
                <a:cubicBezTo>
                  <a:pt x="155831" y="61844"/>
                  <a:pt x="157271" y="61483"/>
                  <a:pt x="159070" y="61483"/>
                </a:cubicBezTo>
                <a:lnTo>
                  <a:pt x="162669" y="34443"/>
                </a:lnTo>
                <a:cubicBezTo>
                  <a:pt x="163029" y="31919"/>
                  <a:pt x="165188" y="30116"/>
                  <a:pt x="167707" y="30477"/>
                </a:cubicBezTo>
                <a:cubicBezTo>
                  <a:pt x="169867" y="30837"/>
                  <a:pt x="171666" y="33001"/>
                  <a:pt x="171306" y="35524"/>
                </a:cubicBezTo>
                <a:lnTo>
                  <a:pt x="168067" y="59680"/>
                </a:lnTo>
                <a:cubicBezTo>
                  <a:pt x="172746" y="58238"/>
                  <a:pt x="176705" y="56075"/>
                  <a:pt x="179224" y="53551"/>
                </a:cubicBezTo>
                <a:lnTo>
                  <a:pt x="193619" y="16416"/>
                </a:lnTo>
                <a:cubicBezTo>
                  <a:pt x="194699" y="13531"/>
                  <a:pt x="193979" y="11368"/>
                  <a:pt x="192540" y="9926"/>
                </a:cubicBezTo>
                <a:cubicBezTo>
                  <a:pt x="192180" y="9205"/>
                  <a:pt x="190740" y="8123"/>
                  <a:pt x="188581" y="8844"/>
                </a:cubicBezTo>
                <a:lnTo>
                  <a:pt x="168067" y="15695"/>
                </a:lnTo>
                <a:cubicBezTo>
                  <a:pt x="159070" y="18939"/>
                  <a:pt x="149353" y="18939"/>
                  <a:pt x="140356" y="15695"/>
                </a:cubicBezTo>
                <a:lnTo>
                  <a:pt x="119483" y="8844"/>
                </a:lnTo>
                <a:close/>
                <a:moveTo>
                  <a:pt x="122362" y="552"/>
                </a:moveTo>
                <a:lnTo>
                  <a:pt x="142875" y="7763"/>
                </a:lnTo>
                <a:cubicBezTo>
                  <a:pt x="150433" y="10287"/>
                  <a:pt x="157990" y="10287"/>
                  <a:pt x="165548" y="7763"/>
                </a:cubicBezTo>
                <a:lnTo>
                  <a:pt x="186062" y="552"/>
                </a:lnTo>
                <a:cubicBezTo>
                  <a:pt x="190380" y="-890"/>
                  <a:pt x="195419" y="552"/>
                  <a:pt x="199018" y="4157"/>
                </a:cubicBezTo>
                <a:cubicBezTo>
                  <a:pt x="202616" y="8123"/>
                  <a:pt x="204056" y="14252"/>
                  <a:pt x="201897" y="19300"/>
                </a:cubicBezTo>
                <a:lnTo>
                  <a:pt x="188221" y="53912"/>
                </a:lnTo>
                <a:cubicBezTo>
                  <a:pt x="201537" y="62204"/>
                  <a:pt x="248682" y="97537"/>
                  <a:pt x="247962" y="171447"/>
                </a:cubicBezTo>
                <a:cubicBezTo>
                  <a:pt x="247962" y="179379"/>
                  <a:pt x="250121" y="187311"/>
                  <a:pt x="254440" y="194522"/>
                </a:cubicBezTo>
                <a:cubicBezTo>
                  <a:pt x="257679" y="194161"/>
                  <a:pt x="260198" y="194522"/>
                  <a:pt x="262717" y="196325"/>
                </a:cubicBezTo>
                <a:cubicBezTo>
                  <a:pt x="267036" y="199930"/>
                  <a:pt x="268116" y="203896"/>
                  <a:pt x="268476" y="206780"/>
                </a:cubicBezTo>
                <a:cubicBezTo>
                  <a:pt x="268476" y="207862"/>
                  <a:pt x="268116" y="208944"/>
                  <a:pt x="267756" y="210025"/>
                </a:cubicBezTo>
                <a:cubicBezTo>
                  <a:pt x="273154" y="208944"/>
                  <a:pt x="276753" y="208944"/>
                  <a:pt x="279992" y="211828"/>
                </a:cubicBezTo>
                <a:cubicBezTo>
                  <a:pt x="284671" y="215794"/>
                  <a:pt x="285390" y="220120"/>
                  <a:pt x="285390" y="223005"/>
                </a:cubicBezTo>
                <a:cubicBezTo>
                  <a:pt x="285030" y="231658"/>
                  <a:pt x="275673" y="238147"/>
                  <a:pt x="274954" y="238868"/>
                </a:cubicBezTo>
                <a:cubicBezTo>
                  <a:pt x="228528" y="275643"/>
                  <a:pt x="174545" y="285738"/>
                  <a:pt x="129919" y="285738"/>
                </a:cubicBezTo>
                <a:cubicBezTo>
                  <a:pt x="82414" y="285738"/>
                  <a:pt x="45346" y="274201"/>
                  <a:pt x="39948" y="272398"/>
                </a:cubicBezTo>
                <a:lnTo>
                  <a:pt x="4318" y="272398"/>
                </a:lnTo>
                <a:cubicBezTo>
                  <a:pt x="1799" y="272398"/>
                  <a:pt x="0" y="270596"/>
                  <a:pt x="0" y="268072"/>
                </a:cubicBezTo>
                <a:lnTo>
                  <a:pt x="0" y="190195"/>
                </a:lnTo>
                <a:cubicBezTo>
                  <a:pt x="0" y="187672"/>
                  <a:pt x="1799" y="185869"/>
                  <a:pt x="4318" y="185869"/>
                </a:cubicBezTo>
                <a:lnTo>
                  <a:pt x="40667" y="185869"/>
                </a:lnTo>
                <a:cubicBezTo>
                  <a:pt x="46786" y="185869"/>
                  <a:pt x="52544" y="185869"/>
                  <a:pt x="57942" y="185869"/>
                </a:cubicBezTo>
                <a:cubicBezTo>
                  <a:pt x="59382" y="181182"/>
                  <a:pt x="60461" y="176495"/>
                  <a:pt x="60461" y="171447"/>
                </a:cubicBezTo>
                <a:cubicBezTo>
                  <a:pt x="59382" y="97537"/>
                  <a:pt x="106887" y="62204"/>
                  <a:pt x="119843" y="53912"/>
                </a:cubicBezTo>
                <a:lnTo>
                  <a:pt x="106527" y="19300"/>
                </a:lnTo>
                <a:cubicBezTo>
                  <a:pt x="104367" y="14252"/>
                  <a:pt x="105807" y="8123"/>
                  <a:pt x="109406" y="4157"/>
                </a:cubicBezTo>
                <a:cubicBezTo>
                  <a:pt x="112645" y="552"/>
                  <a:pt x="117683" y="-890"/>
                  <a:pt x="122362" y="5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5" name="Freeform 992">
            <a:extLst>
              <a:ext uri="{FF2B5EF4-FFF2-40B4-BE49-F238E27FC236}">
                <a16:creationId xmlns:a16="http://schemas.microsoft.com/office/drawing/2014/main" xmlns="" id="{B100DB2A-5356-B140-86EC-E457B0243E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32002" y="5441348"/>
            <a:ext cx="870714" cy="873382"/>
          </a:xfrm>
          <a:custGeom>
            <a:avLst/>
            <a:gdLst>
              <a:gd name="T0" fmla="*/ 859856 w 285390"/>
              <a:gd name="T1" fmla="*/ 921185 h 285390"/>
              <a:gd name="T2" fmla="*/ 87172 w 285390"/>
              <a:gd name="T3" fmla="*/ 921185 h 285390"/>
              <a:gd name="T4" fmla="*/ 348718 w 285390"/>
              <a:gd name="T5" fmla="*/ 844518 h 285390"/>
              <a:gd name="T6" fmla="*/ 348718 w 285390"/>
              <a:gd name="T7" fmla="*/ 844518 h 285390"/>
              <a:gd name="T8" fmla="*/ 687879 w 285390"/>
              <a:gd name="T9" fmla="*/ 921185 h 285390"/>
              <a:gd name="T10" fmla="*/ 257954 w 285390"/>
              <a:gd name="T11" fmla="*/ 758268 h 285390"/>
              <a:gd name="T12" fmla="*/ 435900 w 285390"/>
              <a:gd name="T13" fmla="*/ 595357 h 285390"/>
              <a:gd name="T14" fmla="*/ 229291 w 285390"/>
              <a:gd name="T15" fmla="*/ 700775 h 285390"/>
              <a:gd name="T16" fmla="*/ 894481 w 285390"/>
              <a:gd name="T17" fmla="*/ 518694 h 285390"/>
              <a:gd name="T18" fmla="*/ 918369 w 285390"/>
              <a:gd name="T19" fmla="*/ 518694 h 285390"/>
              <a:gd name="T20" fmla="*/ 665192 w 285390"/>
              <a:gd name="T21" fmla="*/ 604941 h 285390"/>
              <a:gd name="T22" fmla="*/ 488445 w 285390"/>
              <a:gd name="T23" fmla="*/ 440828 h 285390"/>
              <a:gd name="T24" fmla="*/ 357583 w 285390"/>
              <a:gd name="T25" fmla="*/ 315774 h 285390"/>
              <a:gd name="T26" fmla="*/ 131067 w 285390"/>
              <a:gd name="T27" fmla="*/ 285340 h 285390"/>
              <a:gd name="T28" fmla="*/ 115890 w 285390"/>
              <a:gd name="T29" fmla="*/ 301829 h 285390"/>
              <a:gd name="T30" fmla="*/ 831068 w 285390"/>
              <a:gd name="T31" fmla="*/ 204178 h 285390"/>
              <a:gd name="T32" fmla="*/ 814630 w 285390"/>
              <a:gd name="T33" fmla="*/ 190223 h 285390"/>
              <a:gd name="T34" fmla="*/ 586273 w 285390"/>
              <a:gd name="T35" fmla="*/ 220665 h 285390"/>
              <a:gd name="T36" fmla="*/ 241724 w 285390"/>
              <a:gd name="T37" fmla="*/ 163802 h 285390"/>
              <a:gd name="T38" fmla="*/ 304846 w 285390"/>
              <a:gd name="T39" fmla="*/ 230198 h 285390"/>
              <a:gd name="T40" fmla="*/ 241724 w 285390"/>
              <a:gd name="T41" fmla="*/ 219333 h 285390"/>
              <a:gd name="T42" fmla="*/ 309612 w 285390"/>
              <a:gd name="T43" fmla="*/ 352119 h 285390"/>
              <a:gd name="T44" fmla="*/ 241724 w 285390"/>
              <a:gd name="T45" fmla="*/ 442658 h 285390"/>
              <a:gd name="T46" fmla="*/ 178600 w 285390"/>
              <a:gd name="T47" fmla="*/ 376262 h 285390"/>
              <a:gd name="T48" fmla="*/ 241724 w 285390"/>
              <a:gd name="T49" fmla="*/ 387127 h 285390"/>
              <a:gd name="T50" fmla="*/ 173834 w 285390"/>
              <a:gd name="T51" fmla="*/ 254343 h 285390"/>
              <a:gd name="T52" fmla="*/ 241724 w 285390"/>
              <a:gd name="T53" fmla="*/ 163802 h 285390"/>
              <a:gd name="T54" fmla="*/ 243626 w 285390"/>
              <a:gd name="T55" fmla="*/ 480361 h 285390"/>
              <a:gd name="T56" fmla="*/ 700034 w 285390"/>
              <a:gd name="T57" fmla="*/ 63407 h 285390"/>
              <a:gd name="T58" fmla="*/ 763162 w 285390"/>
              <a:gd name="T59" fmla="*/ 130430 h 285390"/>
              <a:gd name="T60" fmla="*/ 700034 w 285390"/>
              <a:gd name="T61" fmla="*/ 119658 h 285390"/>
              <a:gd name="T62" fmla="*/ 767924 w 285390"/>
              <a:gd name="T63" fmla="*/ 251307 h 285390"/>
              <a:gd name="T64" fmla="*/ 700034 w 285390"/>
              <a:gd name="T65" fmla="*/ 342271 h 285390"/>
              <a:gd name="T66" fmla="*/ 635726 w 285390"/>
              <a:gd name="T67" fmla="*/ 274049 h 285390"/>
              <a:gd name="T68" fmla="*/ 700034 w 285390"/>
              <a:gd name="T69" fmla="*/ 286020 h 285390"/>
              <a:gd name="T70" fmla="*/ 632152 w 285390"/>
              <a:gd name="T71" fmla="*/ 154375 h 285390"/>
              <a:gd name="T72" fmla="*/ 700034 w 285390"/>
              <a:gd name="T73" fmla="*/ 63407 h 285390"/>
              <a:gd name="T74" fmla="*/ 703403 w 285390"/>
              <a:gd name="T75" fmla="*/ 384527 h 285390"/>
              <a:gd name="T76" fmla="*/ 703403 w 285390"/>
              <a:gd name="T77" fmla="*/ 0 h 285390"/>
              <a:gd name="T78" fmla="*/ 717740 w 285390"/>
              <a:gd name="T79" fmla="*/ 591763 h 285390"/>
              <a:gd name="T80" fmla="*/ 947028 w 285390"/>
              <a:gd name="T81" fmla="*/ 504317 h 285390"/>
              <a:gd name="T82" fmla="*/ 717740 w 285390"/>
              <a:gd name="T83" fmla="*/ 866080 h 285390"/>
              <a:gd name="T84" fmla="*/ 932702 w 285390"/>
              <a:gd name="T85" fmla="*/ 921185 h 285390"/>
              <a:gd name="T86" fmla="*/ 14320 w 285390"/>
              <a:gd name="T87" fmla="*/ 949932 h 285390"/>
              <a:gd name="T88" fmla="*/ 58509 w 285390"/>
              <a:gd name="T89" fmla="*/ 921185 h 285390"/>
              <a:gd name="T90" fmla="*/ 229291 w 285390"/>
              <a:gd name="T91" fmla="*/ 729522 h 285390"/>
              <a:gd name="T92" fmla="*/ 14320 w 285390"/>
              <a:gd name="T93" fmla="*/ 509108 h 285390"/>
              <a:gd name="T94" fmla="*/ 229291 w 285390"/>
              <a:gd name="T95" fmla="*/ 507907 h 285390"/>
              <a:gd name="T96" fmla="*/ 449037 w 285390"/>
              <a:gd name="T97" fmla="*/ 303067 h 285390"/>
              <a:gd name="T98" fmla="*/ 435900 w 285390"/>
              <a:gd name="T99" fmla="*/ 566610 h 285390"/>
              <a:gd name="T100" fmla="*/ 281840 w 285390"/>
              <a:gd name="T101" fmla="*/ 787021 h 285390"/>
              <a:gd name="T102" fmla="*/ 348718 w 285390"/>
              <a:gd name="T103" fmla="*/ 815771 h 285390"/>
              <a:gd name="T104" fmla="*/ 689078 w 285390"/>
              <a:gd name="T105" fmla="*/ 851710 h 285390"/>
              <a:gd name="T106" fmla="*/ 459783 w 285390"/>
              <a:gd name="T107" fmla="*/ 427649 h 285390"/>
              <a:gd name="T108" fmla="*/ 689078 w 285390"/>
              <a:gd name="T109" fmla="*/ 515096 h 285390"/>
              <a:gd name="T110" fmla="*/ 703403 w 285390"/>
              <a:gd name="T111" fmla="*/ 0 h 28539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85390" h="285390">
                <a:moveTo>
                  <a:pt x="237525" y="259479"/>
                </a:moveTo>
                <a:cubicBezTo>
                  <a:pt x="227449" y="259479"/>
                  <a:pt x="218811" y="267036"/>
                  <a:pt x="216652" y="276753"/>
                </a:cubicBezTo>
                <a:lnTo>
                  <a:pt x="259119" y="276753"/>
                </a:lnTo>
                <a:cubicBezTo>
                  <a:pt x="256959" y="267036"/>
                  <a:pt x="248322" y="259479"/>
                  <a:pt x="237525" y="259479"/>
                </a:cubicBezTo>
                <a:close/>
                <a:moveTo>
                  <a:pt x="47505" y="259479"/>
                </a:moveTo>
                <a:cubicBezTo>
                  <a:pt x="37068" y="259479"/>
                  <a:pt x="28071" y="267036"/>
                  <a:pt x="26271" y="276753"/>
                </a:cubicBezTo>
                <a:lnTo>
                  <a:pt x="68738" y="276753"/>
                </a:lnTo>
                <a:cubicBezTo>
                  <a:pt x="66579" y="267036"/>
                  <a:pt x="57942" y="259479"/>
                  <a:pt x="47505" y="259479"/>
                </a:cubicBezTo>
                <a:close/>
                <a:moveTo>
                  <a:pt x="105087" y="253720"/>
                </a:moveTo>
                <a:cubicBezTo>
                  <a:pt x="91411" y="253720"/>
                  <a:pt x="80254" y="263797"/>
                  <a:pt x="78095" y="276753"/>
                </a:cubicBezTo>
                <a:lnTo>
                  <a:pt x="132079" y="276753"/>
                </a:lnTo>
                <a:cubicBezTo>
                  <a:pt x="129919" y="263797"/>
                  <a:pt x="118763" y="253720"/>
                  <a:pt x="105087" y="253720"/>
                </a:cubicBezTo>
                <a:close/>
                <a:moveTo>
                  <a:pt x="174185" y="247962"/>
                </a:moveTo>
                <a:cubicBezTo>
                  <a:pt x="157631" y="247962"/>
                  <a:pt x="143595" y="260918"/>
                  <a:pt x="141436" y="276753"/>
                </a:cubicBezTo>
                <a:lnTo>
                  <a:pt x="207295" y="276753"/>
                </a:lnTo>
                <a:cubicBezTo>
                  <a:pt x="205136" y="260918"/>
                  <a:pt x="191100" y="247962"/>
                  <a:pt x="174185" y="247962"/>
                </a:cubicBezTo>
                <a:close/>
                <a:moveTo>
                  <a:pt x="131359" y="178864"/>
                </a:moveTo>
                <a:cubicBezTo>
                  <a:pt x="102927" y="178864"/>
                  <a:pt x="80254" y="200457"/>
                  <a:pt x="77735" y="227808"/>
                </a:cubicBezTo>
                <a:lnTo>
                  <a:pt x="84933" y="227808"/>
                </a:lnTo>
                <a:cubicBezTo>
                  <a:pt x="113005" y="227808"/>
                  <a:pt x="136037" y="206215"/>
                  <a:pt x="138197" y="178864"/>
                </a:cubicBezTo>
                <a:lnTo>
                  <a:pt x="131359" y="178864"/>
                </a:lnTo>
                <a:close/>
                <a:moveTo>
                  <a:pt x="8637" y="161589"/>
                </a:moveTo>
                <a:cubicBezTo>
                  <a:pt x="10796" y="188941"/>
                  <a:pt x="33829" y="210534"/>
                  <a:pt x="61900" y="210534"/>
                </a:cubicBezTo>
                <a:lnTo>
                  <a:pt x="69098" y="210534"/>
                </a:lnTo>
                <a:cubicBezTo>
                  <a:pt x="66579" y="183183"/>
                  <a:pt x="43546" y="161589"/>
                  <a:pt x="15835" y="161589"/>
                </a:cubicBezTo>
                <a:lnTo>
                  <a:pt x="8637" y="161589"/>
                </a:lnTo>
                <a:close/>
                <a:moveTo>
                  <a:pt x="269555" y="155831"/>
                </a:moveTo>
                <a:cubicBezTo>
                  <a:pt x="241484" y="155831"/>
                  <a:pt x="218451" y="177424"/>
                  <a:pt x="216292" y="204776"/>
                </a:cubicBezTo>
                <a:lnTo>
                  <a:pt x="223490" y="204776"/>
                </a:lnTo>
                <a:cubicBezTo>
                  <a:pt x="251201" y="204776"/>
                  <a:pt x="274234" y="183183"/>
                  <a:pt x="276753" y="155831"/>
                </a:cubicBezTo>
                <a:lnTo>
                  <a:pt x="269555" y="155831"/>
                </a:lnTo>
                <a:close/>
                <a:moveTo>
                  <a:pt x="147194" y="132439"/>
                </a:moveTo>
                <a:cubicBezTo>
                  <a:pt x="149353" y="160150"/>
                  <a:pt x="172386" y="181743"/>
                  <a:pt x="200457" y="181743"/>
                </a:cubicBezTo>
                <a:lnTo>
                  <a:pt x="207295" y="181743"/>
                </a:lnTo>
                <a:cubicBezTo>
                  <a:pt x="205136" y="154392"/>
                  <a:pt x="182103" y="132439"/>
                  <a:pt x="154032" y="132439"/>
                </a:cubicBezTo>
                <a:lnTo>
                  <a:pt x="147194" y="132439"/>
                </a:lnTo>
                <a:close/>
                <a:moveTo>
                  <a:pt x="107759" y="85725"/>
                </a:moveTo>
                <a:cubicBezTo>
                  <a:pt x="110426" y="85725"/>
                  <a:pt x="112331" y="88011"/>
                  <a:pt x="112331" y="90678"/>
                </a:cubicBezTo>
                <a:cubicBezTo>
                  <a:pt x="112331" y="92964"/>
                  <a:pt x="110426" y="94869"/>
                  <a:pt x="107759" y="94869"/>
                </a:cubicBezTo>
                <a:cubicBezTo>
                  <a:pt x="105473" y="94869"/>
                  <a:pt x="103187" y="92964"/>
                  <a:pt x="103187" y="90678"/>
                </a:cubicBezTo>
                <a:cubicBezTo>
                  <a:pt x="103187" y="88011"/>
                  <a:pt x="105473" y="85725"/>
                  <a:pt x="107759" y="85725"/>
                </a:cubicBezTo>
                <a:close/>
                <a:moveTo>
                  <a:pt x="39497" y="85725"/>
                </a:moveTo>
                <a:cubicBezTo>
                  <a:pt x="41783" y="85725"/>
                  <a:pt x="44069" y="88011"/>
                  <a:pt x="44069" y="90678"/>
                </a:cubicBezTo>
                <a:cubicBezTo>
                  <a:pt x="44069" y="92964"/>
                  <a:pt x="41783" y="94869"/>
                  <a:pt x="39497" y="94869"/>
                </a:cubicBezTo>
                <a:cubicBezTo>
                  <a:pt x="36830" y="94869"/>
                  <a:pt x="34925" y="92964"/>
                  <a:pt x="34925" y="90678"/>
                </a:cubicBezTo>
                <a:cubicBezTo>
                  <a:pt x="34925" y="88011"/>
                  <a:pt x="36830" y="85725"/>
                  <a:pt x="39497" y="85725"/>
                </a:cubicBezTo>
                <a:close/>
                <a:moveTo>
                  <a:pt x="245491" y="57150"/>
                </a:moveTo>
                <a:cubicBezTo>
                  <a:pt x="248539" y="57150"/>
                  <a:pt x="250444" y="59055"/>
                  <a:pt x="250444" y="61341"/>
                </a:cubicBezTo>
                <a:cubicBezTo>
                  <a:pt x="250444" y="64008"/>
                  <a:pt x="248539" y="66294"/>
                  <a:pt x="245491" y="66294"/>
                </a:cubicBezTo>
                <a:cubicBezTo>
                  <a:pt x="243205" y="66294"/>
                  <a:pt x="241300" y="64008"/>
                  <a:pt x="241300" y="61341"/>
                </a:cubicBezTo>
                <a:cubicBezTo>
                  <a:pt x="241300" y="59055"/>
                  <a:pt x="243205" y="57150"/>
                  <a:pt x="245491" y="57150"/>
                </a:cubicBezTo>
                <a:close/>
                <a:moveTo>
                  <a:pt x="176675" y="57150"/>
                </a:moveTo>
                <a:cubicBezTo>
                  <a:pt x="178991" y="57150"/>
                  <a:pt x="180644" y="59055"/>
                  <a:pt x="180644" y="61341"/>
                </a:cubicBezTo>
                <a:cubicBezTo>
                  <a:pt x="180644" y="64008"/>
                  <a:pt x="178991" y="66294"/>
                  <a:pt x="176675" y="66294"/>
                </a:cubicBezTo>
                <a:cubicBezTo>
                  <a:pt x="174691" y="66294"/>
                  <a:pt x="173037" y="64008"/>
                  <a:pt x="173037" y="61341"/>
                </a:cubicBezTo>
                <a:cubicBezTo>
                  <a:pt x="173037" y="59055"/>
                  <a:pt x="174691" y="57150"/>
                  <a:pt x="176675" y="57150"/>
                </a:cubicBezTo>
                <a:close/>
                <a:moveTo>
                  <a:pt x="72845" y="49213"/>
                </a:moveTo>
                <a:cubicBezTo>
                  <a:pt x="75357" y="49213"/>
                  <a:pt x="77152" y="51026"/>
                  <a:pt x="77152" y="53202"/>
                </a:cubicBezTo>
                <a:lnTo>
                  <a:pt x="77152" y="57554"/>
                </a:lnTo>
                <a:cubicBezTo>
                  <a:pt x="83971" y="59005"/>
                  <a:pt x="89355" y="63357"/>
                  <a:pt x="91867" y="69159"/>
                </a:cubicBezTo>
                <a:cubicBezTo>
                  <a:pt x="92944" y="71698"/>
                  <a:pt x="91867" y="74236"/>
                  <a:pt x="89355" y="74962"/>
                </a:cubicBezTo>
                <a:cubicBezTo>
                  <a:pt x="87560" y="76050"/>
                  <a:pt x="84689" y="74962"/>
                  <a:pt x="83971" y="72786"/>
                </a:cubicBezTo>
                <a:cubicBezTo>
                  <a:pt x="82177" y="68434"/>
                  <a:pt x="77870" y="65895"/>
                  <a:pt x="72845" y="65895"/>
                </a:cubicBezTo>
                <a:cubicBezTo>
                  <a:pt x="66384" y="65895"/>
                  <a:pt x="61001" y="70610"/>
                  <a:pt x="61001" y="76412"/>
                </a:cubicBezTo>
                <a:cubicBezTo>
                  <a:pt x="61001" y="83303"/>
                  <a:pt x="65308" y="86567"/>
                  <a:pt x="72845" y="86567"/>
                </a:cubicBezTo>
                <a:cubicBezTo>
                  <a:pt x="87919" y="86567"/>
                  <a:pt x="93303" y="96722"/>
                  <a:pt x="93303" y="105788"/>
                </a:cubicBezTo>
                <a:cubicBezTo>
                  <a:pt x="93303" y="115217"/>
                  <a:pt x="86483" y="122833"/>
                  <a:pt x="77152" y="124646"/>
                </a:cubicBezTo>
                <a:lnTo>
                  <a:pt x="77152" y="128998"/>
                </a:lnTo>
                <a:cubicBezTo>
                  <a:pt x="77152" y="131174"/>
                  <a:pt x="75357" y="132988"/>
                  <a:pt x="72845" y="132988"/>
                </a:cubicBezTo>
                <a:cubicBezTo>
                  <a:pt x="70332" y="132988"/>
                  <a:pt x="68538" y="131174"/>
                  <a:pt x="68538" y="128998"/>
                </a:cubicBezTo>
                <a:lnTo>
                  <a:pt x="68538" y="124646"/>
                </a:lnTo>
                <a:cubicBezTo>
                  <a:pt x="62077" y="123196"/>
                  <a:pt x="56335" y="119206"/>
                  <a:pt x="53822" y="113041"/>
                </a:cubicBezTo>
                <a:cubicBezTo>
                  <a:pt x="52746" y="110503"/>
                  <a:pt x="53822" y="108327"/>
                  <a:pt x="56335" y="107239"/>
                </a:cubicBezTo>
                <a:cubicBezTo>
                  <a:pt x="58488" y="106151"/>
                  <a:pt x="61001" y="107239"/>
                  <a:pt x="61718" y="109415"/>
                </a:cubicBezTo>
                <a:cubicBezTo>
                  <a:pt x="63513" y="113404"/>
                  <a:pt x="68179" y="116305"/>
                  <a:pt x="72845" y="116305"/>
                </a:cubicBezTo>
                <a:cubicBezTo>
                  <a:pt x="79305" y="116305"/>
                  <a:pt x="84689" y="111591"/>
                  <a:pt x="84689" y="105788"/>
                </a:cubicBezTo>
                <a:cubicBezTo>
                  <a:pt x="84689" y="98897"/>
                  <a:pt x="80741" y="95271"/>
                  <a:pt x="72845" y="95271"/>
                </a:cubicBezTo>
                <a:cubicBezTo>
                  <a:pt x="57770" y="95271"/>
                  <a:pt x="52387" y="85842"/>
                  <a:pt x="52387" y="76412"/>
                </a:cubicBezTo>
                <a:cubicBezTo>
                  <a:pt x="52387" y="66983"/>
                  <a:pt x="59206" y="59367"/>
                  <a:pt x="68538" y="57554"/>
                </a:cubicBezTo>
                <a:lnTo>
                  <a:pt x="68538" y="53202"/>
                </a:lnTo>
                <a:cubicBezTo>
                  <a:pt x="68538" y="51026"/>
                  <a:pt x="70332" y="49213"/>
                  <a:pt x="72845" y="49213"/>
                </a:cubicBezTo>
                <a:close/>
                <a:moveTo>
                  <a:pt x="73417" y="37428"/>
                </a:moveTo>
                <a:cubicBezTo>
                  <a:pt x="44266" y="37428"/>
                  <a:pt x="20153" y="61181"/>
                  <a:pt x="20153" y="91051"/>
                </a:cubicBezTo>
                <a:cubicBezTo>
                  <a:pt x="20153" y="120202"/>
                  <a:pt x="44266" y="144315"/>
                  <a:pt x="73417" y="144315"/>
                </a:cubicBezTo>
                <a:cubicBezTo>
                  <a:pt x="102927" y="144315"/>
                  <a:pt x="126680" y="120202"/>
                  <a:pt x="126680" y="91051"/>
                </a:cubicBezTo>
                <a:cubicBezTo>
                  <a:pt x="126680" y="61181"/>
                  <a:pt x="102927" y="37428"/>
                  <a:pt x="73417" y="37428"/>
                </a:cubicBezTo>
                <a:close/>
                <a:moveTo>
                  <a:pt x="210958" y="19050"/>
                </a:moveTo>
                <a:cubicBezTo>
                  <a:pt x="213112" y="19050"/>
                  <a:pt x="215265" y="21207"/>
                  <a:pt x="215265" y="23365"/>
                </a:cubicBezTo>
                <a:lnTo>
                  <a:pt x="215265" y="27679"/>
                </a:lnTo>
                <a:cubicBezTo>
                  <a:pt x="221726" y="29118"/>
                  <a:pt x="227468" y="33073"/>
                  <a:pt x="229981" y="39185"/>
                </a:cubicBezTo>
                <a:cubicBezTo>
                  <a:pt x="230699" y="41343"/>
                  <a:pt x="229622" y="43860"/>
                  <a:pt x="227468" y="44938"/>
                </a:cubicBezTo>
                <a:cubicBezTo>
                  <a:pt x="225315" y="46017"/>
                  <a:pt x="222802" y="44938"/>
                  <a:pt x="221726" y="42781"/>
                </a:cubicBezTo>
                <a:cubicBezTo>
                  <a:pt x="220290" y="38826"/>
                  <a:pt x="215624" y="35949"/>
                  <a:pt x="210958" y="35949"/>
                </a:cubicBezTo>
                <a:cubicBezTo>
                  <a:pt x="204498" y="35949"/>
                  <a:pt x="198755" y="40624"/>
                  <a:pt x="198755" y="46377"/>
                </a:cubicBezTo>
                <a:cubicBezTo>
                  <a:pt x="198755" y="53208"/>
                  <a:pt x="203062" y="56804"/>
                  <a:pt x="210958" y="56804"/>
                </a:cubicBezTo>
                <a:cubicBezTo>
                  <a:pt x="225674" y="56804"/>
                  <a:pt x="231416" y="66512"/>
                  <a:pt x="231416" y="75501"/>
                </a:cubicBezTo>
                <a:cubicBezTo>
                  <a:pt x="231416" y="84850"/>
                  <a:pt x="224238" y="92401"/>
                  <a:pt x="215265" y="94199"/>
                </a:cubicBezTo>
                <a:lnTo>
                  <a:pt x="215265" y="98514"/>
                </a:lnTo>
                <a:cubicBezTo>
                  <a:pt x="215265" y="100671"/>
                  <a:pt x="213112" y="102829"/>
                  <a:pt x="210958" y="102829"/>
                </a:cubicBezTo>
                <a:cubicBezTo>
                  <a:pt x="208446" y="102829"/>
                  <a:pt x="206651" y="100671"/>
                  <a:pt x="206651" y="98514"/>
                </a:cubicBezTo>
                <a:lnTo>
                  <a:pt x="206651" y="93839"/>
                </a:lnTo>
                <a:cubicBezTo>
                  <a:pt x="199832" y="92761"/>
                  <a:pt x="194089" y="88446"/>
                  <a:pt x="191577" y="82333"/>
                </a:cubicBezTo>
                <a:cubicBezTo>
                  <a:pt x="190859" y="80176"/>
                  <a:pt x="191936" y="77659"/>
                  <a:pt x="194089" y="76940"/>
                </a:cubicBezTo>
                <a:cubicBezTo>
                  <a:pt x="196243" y="75861"/>
                  <a:pt x="198755" y="76940"/>
                  <a:pt x="199832" y="79097"/>
                </a:cubicBezTo>
                <a:cubicBezTo>
                  <a:pt x="201268" y="83052"/>
                  <a:pt x="205934" y="85929"/>
                  <a:pt x="210958" y="85929"/>
                </a:cubicBezTo>
                <a:cubicBezTo>
                  <a:pt x="217419" y="85929"/>
                  <a:pt x="222802" y="81254"/>
                  <a:pt x="222802" y="75501"/>
                </a:cubicBezTo>
                <a:cubicBezTo>
                  <a:pt x="222802" y="68670"/>
                  <a:pt x="218854" y="65434"/>
                  <a:pt x="210958" y="65434"/>
                </a:cubicBezTo>
                <a:cubicBezTo>
                  <a:pt x="195884" y="65434"/>
                  <a:pt x="190500" y="55366"/>
                  <a:pt x="190500" y="46377"/>
                </a:cubicBezTo>
                <a:cubicBezTo>
                  <a:pt x="190500" y="37388"/>
                  <a:pt x="197320" y="29477"/>
                  <a:pt x="206651" y="27679"/>
                </a:cubicBezTo>
                <a:lnTo>
                  <a:pt x="206651" y="23365"/>
                </a:lnTo>
                <a:cubicBezTo>
                  <a:pt x="206651" y="21207"/>
                  <a:pt x="208446" y="19050"/>
                  <a:pt x="210958" y="19050"/>
                </a:cubicBezTo>
                <a:close/>
                <a:moveTo>
                  <a:pt x="211973" y="8637"/>
                </a:moveTo>
                <a:cubicBezTo>
                  <a:pt x="182463" y="8637"/>
                  <a:pt x="158350" y="32750"/>
                  <a:pt x="158350" y="61900"/>
                </a:cubicBezTo>
                <a:cubicBezTo>
                  <a:pt x="158350" y="91411"/>
                  <a:pt x="182463" y="115524"/>
                  <a:pt x="211973" y="115524"/>
                </a:cubicBezTo>
                <a:cubicBezTo>
                  <a:pt x="241124" y="115524"/>
                  <a:pt x="265237" y="91411"/>
                  <a:pt x="265237" y="61900"/>
                </a:cubicBezTo>
                <a:cubicBezTo>
                  <a:pt x="265237" y="32750"/>
                  <a:pt x="241124" y="8637"/>
                  <a:pt x="211973" y="8637"/>
                </a:cubicBezTo>
                <a:close/>
                <a:moveTo>
                  <a:pt x="211973" y="0"/>
                </a:moveTo>
                <a:cubicBezTo>
                  <a:pt x="245803" y="0"/>
                  <a:pt x="273874" y="28071"/>
                  <a:pt x="273874" y="61900"/>
                </a:cubicBezTo>
                <a:cubicBezTo>
                  <a:pt x="273874" y="94650"/>
                  <a:pt x="248322" y="121642"/>
                  <a:pt x="216292" y="123801"/>
                </a:cubicBezTo>
                <a:lnTo>
                  <a:pt x="216292" y="177784"/>
                </a:lnTo>
                <a:cubicBezTo>
                  <a:pt x="226729" y="159430"/>
                  <a:pt x="246882" y="147194"/>
                  <a:pt x="269555" y="147194"/>
                </a:cubicBezTo>
                <a:lnTo>
                  <a:pt x="281072" y="147194"/>
                </a:lnTo>
                <a:cubicBezTo>
                  <a:pt x="283231" y="147194"/>
                  <a:pt x="285390" y="148993"/>
                  <a:pt x="285390" y="151513"/>
                </a:cubicBezTo>
                <a:cubicBezTo>
                  <a:pt x="285390" y="185702"/>
                  <a:pt x="257679" y="213413"/>
                  <a:pt x="223490" y="213413"/>
                </a:cubicBezTo>
                <a:lnTo>
                  <a:pt x="216292" y="213413"/>
                </a:lnTo>
                <a:lnTo>
                  <a:pt x="216292" y="260198"/>
                </a:lnTo>
                <a:cubicBezTo>
                  <a:pt x="221690" y="254440"/>
                  <a:pt x="229248" y="250841"/>
                  <a:pt x="237525" y="250841"/>
                </a:cubicBezTo>
                <a:cubicBezTo>
                  <a:pt x="253001" y="250841"/>
                  <a:pt x="265597" y="261998"/>
                  <a:pt x="267756" y="276753"/>
                </a:cubicBezTo>
                <a:lnTo>
                  <a:pt x="281072" y="276753"/>
                </a:lnTo>
                <a:cubicBezTo>
                  <a:pt x="283231" y="276753"/>
                  <a:pt x="285390" y="278912"/>
                  <a:pt x="285390" y="281072"/>
                </a:cubicBezTo>
                <a:cubicBezTo>
                  <a:pt x="285390" y="283591"/>
                  <a:pt x="283231" y="285390"/>
                  <a:pt x="281072" y="285390"/>
                </a:cubicBezTo>
                <a:lnTo>
                  <a:pt x="4318" y="285390"/>
                </a:lnTo>
                <a:cubicBezTo>
                  <a:pt x="1799" y="285390"/>
                  <a:pt x="0" y="283591"/>
                  <a:pt x="0" y="281072"/>
                </a:cubicBezTo>
                <a:cubicBezTo>
                  <a:pt x="0" y="278912"/>
                  <a:pt x="1799" y="276753"/>
                  <a:pt x="4318" y="276753"/>
                </a:cubicBezTo>
                <a:lnTo>
                  <a:pt x="17634" y="276753"/>
                </a:lnTo>
                <a:cubicBezTo>
                  <a:pt x="19794" y="261998"/>
                  <a:pt x="32390" y="250841"/>
                  <a:pt x="47505" y="250841"/>
                </a:cubicBezTo>
                <a:cubicBezTo>
                  <a:pt x="55782" y="250841"/>
                  <a:pt x="63340" y="254440"/>
                  <a:pt x="69098" y="260198"/>
                </a:cubicBezTo>
                <a:lnTo>
                  <a:pt x="69098" y="219171"/>
                </a:lnTo>
                <a:lnTo>
                  <a:pt x="61900" y="219171"/>
                </a:lnTo>
                <a:cubicBezTo>
                  <a:pt x="27711" y="219171"/>
                  <a:pt x="0" y="191460"/>
                  <a:pt x="0" y="156911"/>
                </a:cubicBezTo>
                <a:cubicBezTo>
                  <a:pt x="0" y="154752"/>
                  <a:pt x="1799" y="152952"/>
                  <a:pt x="4318" y="152952"/>
                </a:cubicBezTo>
                <a:lnTo>
                  <a:pt x="15835" y="152952"/>
                </a:lnTo>
                <a:cubicBezTo>
                  <a:pt x="38148" y="152952"/>
                  <a:pt x="58301" y="165188"/>
                  <a:pt x="69098" y="183183"/>
                </a:cubicBezTo>
                <a:lnTo>
                  <a:pt x="69098" y="152592"/>
                </a:lnTo>
                <a:cubicBezTo>
                  <a:pt x="37068" y="150433"/>
                  <a:pt x="11516" y="123441"/>
                  <a:pt x="11516" y="91051"/>
                </a:cubicBezTo>
                <a:cubicBezTo>
                  <a:pt x="11516" y="56862"/>
                  <a:pt x="39227" y="28791"/>
                  <a:pt x="73417" y="28791"/>
                </a:cubicBezTo>
                <a:cubicBezTo>
                  <a:pt x="107606" y="28791"/>
                  <a:pt x="135318" y="56862"/>
                  <a:pt x="135318" y="91051"/>
                </a:cubicBezTo>
                <a:cubicBezTo>
                  <a:pt x="135318" y="123441"/>
                  <a:pt x="110126" y="150433"/>
                  <a:pt x="77735" y="152592"/>
                </a:cubicBezTo>
                <a:lnTo>
                  <a:pt x="77735" y="200457"/>
                </a:lnTo>
                <a:cubicBezTo>
                  <a:pt x="88532" y="182463"/>
                  <a:pt x="108326" y="170227"/>
                  <a:pt x="131359" y="170227"/>
                </a:cubicBezTo>
                <a:lnTo>
                  <a:pt x="142515" y="170227"/>
                </a:lnTo>
                <a:cubicBezTo>
                  <a:pt x="145035" y="170227"/>
                  <a:pt x="146834" y="172026"/>
                  <a:pt x="146834" y="174545"/>
                </a:cubicBezTo>
                <a:cubicBezTo>
                  <a:pt x="146834" y="208734"/>
                  <a:pt x="119123" y="236446"/>
                  <a:pt x="84933" y="236446"/>
                </a:cubicBezTo>
                <a:lnTo>
                  <a:pt x="77735" y="236446"/>
                </a:lnTo>
                <a:lnTo>
                  <a:pt x="77735" y="257679"/>
                </a:lnTo>
                <a:cubicBezTo>
                  <a:pt x="84573" y="250121"/>
                  <a:pt x="94290" y="245083"/>
                  <a:pt x="105087" y="245083"/>
                </a:cubicBezTo>
                <a:cubicBezTo>
                  <a:pt x="118763" y="245083"/>
                  <a:pt x="130279" y="252641"/>
                  <a:pt x="136397" y="263797"/>
                </a:cubicBezTo>
                <a:cubicBezTo>
                  <a:pt x="143235" y="249402"/>
                  <a:pt x="157631" y="239325"/>
                  <a:pt x="174185" y="239325"/>
                </a:cubicBezTo>
                <a:cubicBezTo>
                  <a:pt x="187861" y="239325"/>
                  <a:pt x="199737" y="245803"/>
                  <a:pt x="207655" y="255880"/>
                </a:cubicBezTo>
                <a:lnTo>
                  <a:pt x="207655" y="190380"/>
                </a:lnTo>
                <a:lnTo>
                  <a:pt x="200457" y="190380"/>
                </a:lnTo>
                <a:cubicBezTo>
                  <a:pt x="165908" y="190380"/>
                  <a:pt x="138557" y="162669"/>
                  <a:pt x="138557" y="128480"/>
                </a:cubicBezTo>
                <a:cubicBezTo>
                  <a:pt x="138557" y="125960"/>
                  <a:pt x="140356" y="124161"/>
                  <a:pt x="142515" y="124161"/>
                </a:cubicBezTo>
                <a:lnTo>
                  <a:pt x="154032" y="124161"/>
                </a:lnTo>
                <a:cubicBezTo>
                  <a:pt x="176705" y="124161"/>
                  <a:pt x="196858" y="136397"/>
                  <a:pt x="207655" y="154752"/>
                </a:cubicBezTo>
                <a:lnTo>
                  <a:pt x="207655" y="123801"/>
                </a:lnTo>
                <a:cubicBezTo>
                  <a:pt x="175265" y="121642"/>
                  <a:pt x="149713" y="94650"/>
                  <a:pt x="149713" y="61900"/>
                </a:cubicBezTo>
                <a:cubicBezTo>
                  <a:pt x="149713" y="28071"/>
                  <a:pt x="177784" y="0"/>
                  <a:pt x="21197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6" name="Freeform 1003">
            <a:extLst>
              <a:ext uri="{FF2B5EF4-FFF2-40B4-BE49-F238E27FC236}">
                <a16:creationId xmlns:a16="http://schemas.microsoft.com/office/drawing/2014/main" xmlns="" id="{63B4527D-62C1-CB4D-9FC1-7BA7BB6D84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51783" y="8041547"/>
            <a:ext cx="827978" cy="870712"/>
          </a:xfrm>
          <a:custGeom>
            <a:avLst/>
            <a:gdLst>
              <a:gd name="T0" fmla="*/ 499922 w 271103"/>
              <a:gd name="T1" fmla="*/ 869814 h 285391"/>
              <a:gd name="T2" fmla="*/ 473333 w 271103"/>
              <a:gd name="T3" fmla="*/ 879929 h 285391"/>
              <a:gd name="T4" fmla="*/ 187940 w 271103"/>
              <a:gd name="T5" fmla="*/ 858433 h 285391"/>
              <a:gd name="T6" fmla="*/ 206632 w 271103"/>
              <a:gd name="T7" fmla="*/ 879929 h 285391"/>
              <a:gd name="T8" fmla="*/ 184651 w 271103"/>
              <a:gd name="T9" fmla="*/ 869814 h 285391"/>
              <a:gd name="T10" fmla="*/ 357477 w 271103"/>
              <a:gd name="T11" fmla="*/ 866548 h 285391"/>
              <a:gd name="T12" fmla="*/ 343552 w 271103"/>
              <a:gd name="T13" fmla="*/ 853381 h 285391"/>
              <a:gd name="T14" fmla="*/ 109846 w 271103"/>
              <a:gd name="T15" fmla="*/ 918378 h 285391"/>
              <a:gd name="T16" fmla="*/ 650711 w 271103"/>
              <a:gd name="T17" fmla="*/ 813423 h 285391"/>
              <a:gd name="T18" fmla="*/ 292471 w 271103"/>
              <a:gd name="T19" fmla="*/ 470876 h 285391"/>
              <a:gd name="T20" fmla="*/ 340281 w 271103"/>
              <a:gd name="T21" fmla="*/ 423508 h 285391"/>
              <a:gd name="T22" fmla="*/ 340281 w 271103"/>
              <a:gd name="T23" fmla="*/ 546663 h 285391"/>
              <a:gd name="T24" fmla="*/ 342233 w 271103"/>
              <a:gd name="T25" fmla="*/ 345772 h 285391"/>
              <a:gd name="T26" fmla="*/ 456842 w 271103"/>
              <a:gd name="T27" fmla="*/ 532322 h 285391"/>
              <a:gd name="T28" fmla="*/ 609655 w 271103"/>
              <a:gd name="T29" fmla="*/ 493113 h 285391"/>
              <a:gd name="T30" fmla="*/ 688443 w 271103"/>
              <a:gd name="T31" fmla="*/ 493113 h 285391"/>
              <a:gd name="T32" fmla="*/ 767240 w 271103"/>
              <a:gd name="T33" fmla="*/ 491920 h 285391"/>
              <a:gd name="T34" fmla="*/ 866325 w 271103"/>
              <a:gd name="T35" fmla="*/ 470533 h 285391"/>
              <a:gd name="T36" fmla="*/ 456842 w 271103"/>
              <a:gd name="T37" fmla="*/ 414688 h 285391"/>
              <a:gd name="T38" fmla="*/ 477135 w 271103"/>
              <a:gd name="T39" fmla="*/ 394490 h 285391"/>
              <a:gd name="T40" fmla="*/ 896171 w 271103"/>
              <a:gd name="T41" fmla="*/ 461029 h 285391"/>
              <a:gd name="T42" fmla="*/ 836480 w 271103"/>
              <a:gd name="T43" fmla="*/ 540638 h 285391"/>
              <a:gd name="T44" fmla="*/ 788726 w 271103"/>
              <a:gd name="T45" fmla="*/ 512121 h 285391"/>
              <a:gd name="T46" fmla="*/ 737392 w 271103"/>
              <a:gd name="T47" fmla="*/ 541828 h 285391"/>
              <a:gd name="T48" fmla="*/ 659794 w 271103"/>
              <a:gd name="T49" fmla="*/ 541828 h 285391"/>
              <a:gd name="T50" fmla="*/ 584580 w 271103"/>
              <a:gd name="T51" fmla="*/ 553709 h 285391"/>
              <a:gd name="T52" fmla="*/ 184651 w 271103"/>
              <a:gd name="T53" fmla="*/ 474100 h 285391"/>
              <a:gd name="T54" fmla="*/ 520345 w 271103"/>
              <a:gd name="T55" fmla="*/ 298208 h 285391"/>
              <a:gd name="T56" fmla="*/ 347003 w 271103"/>
              <a:gd name="T57" fmla="*/ 255191 h 285391"/>
              <a:gd name="T58" fmla="*/ 192923 w 271103"/>
              <a:gd name="T59" fmla="*/ 623217 h 285391"/>
              <a:gd name="T60" fmla="*/ 520345 w 271103"/>
              <a:gd name="T61" fmla="*/ 643528 h 285391"/>
              <a:gd name="T62" fmla="*/ 100236 w 271103"/>
              <a:gd name="T63" fmla="*/ 471469 h 285391"/>
              <a:gd name="T64" fmla="*/ 475441 w 271103"/>
              <a:gd name="T65" fmla="*/ 68483 h 285391"/>
              <a:gd name="T66" fmla="*/ 458982 w 271103"/>
              <a:gd name="T67" fmla="*/ 82382 h 285391"/>
              <a:gd name="T68" fmla="*/ 405466 w 271103"/>
              <a:gd name="T69" fmla="*/ 68483 h 285391"/>
              <a:gd name="T70" fmla="*/ 272730 w 271103"/>
              <a:gd name="T71" fmla="*/ 98830 h 285391"/>
              <a:gd name="T72" fmla="*/ 109846 w 271103"/>
              <a:gd name="T73" fmla="*/ 29812 h 285391"/>
              <a:gd name="T74" fmla="*/ 650711 w 271103"/>
              <a:gd name="T75" fmla="*/ 134771 h 285391"/>
              <a:gd name="T76" fmla="*/ 109846 w 271103"/>
              <a:gd name="T77" fmla="*/ 29812 h 285391"/>
              <a:gd name="T78" fmla="*/ 679368 w 271103"/>
              <a:gd name="T79" fmla="*/ 110920 h 285391"/>
              <a:gd name="T80" fmla="*/ 650711 w 271103"/>
              <a:gd name="T81" fmla="*/ 349460 h 285391"/>
              <a:gd name="T82" fmla="*/ 28645 w 271103"/>
              <a:gd name="T83" fmla="*/ 784800 h 285391"/>
              <a:gd name="T84" fmla="*/ 665040 w 271103"/>
              <a:gd name="T85" fmla="*/ 571307 h 285391"/>
              <a:gd name="T86" fmla="*/ 569523 w 271103"/>
              <a:gd name="T87" fmla="*/ 947005 h 285391"/>
              <a:gd name="T88" fmla="*/ 0 w 271103"/>
              <a:gd name="T89" fmla="*/ 110920 h 28539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71103" h="285391">
                <a:moveTo>
                  <a:pt x="142430" y="258699"/>
                </a:moveTo>
                <a:cubicBezTo>
                  <a:pt x="144335" y="257175"/>
                  <a:pt x="147002" y="257175"/>
                  <a:pt x="148907" y="258699"/>
                </a:cubicBezTo>
                <a:cubicBezTo>
                  <a:pt x="150050" y="259461"/>
                  <a:pt x="150431" y="260604"/>
                  <a:pt x="150431" y="262128"/>
                </a:cubicBezTo>
                <a:cubicBezTo>
                  <a:pt x="150431" y="263271"/>
                  <a:pt x="150050" y="264414"/>
                  <a:pt x="148907" y="265176"/>
                </a:cubicBezTo>
                <a:cubicBezTo>
                  <a:pt x="148145" y="265938"/>
                  <a:pt x="147002" y="266319"/>
                  <a:pt x="145478" y="266319"/>
                </a:cubicBezTo>
                <a:cubicBezTo>
                  <a:pt x="144335" y="266319"/>
                  <a:pt x="143192" y="265938"/>
                  <a:pt x="142430" y="265176"/>
                </a:cubicBezTo>
                <a:cubicBezTo>
                  <a:pt x="141668" y="264414"/>
                  <a:pt x="141287" y="263271"/>
                  <a:pt x="141287" y="262128"/>
                </a:cubicBezTo>
                <a:cubicBezTo>
                  <a:pt x="141287" y="260604"/>
                  <a:pt x="141668" y="259461"/>
                  <a:pt x="142430" y="258699"/>
                </a:cubicBezTo>
                <a:close/>
                <a:moveTo>
                  <a:pt x="56554" y="258699"/>
                </a:moveTo>
                <a:cubicBezTo>
                  <a:pt x="58208" y="257175"/>
                  <a:pt x="60523" y="257175"/>
                  <a:pt x="62177" y="258699"/>
                </a:cubicBezTo>
                <a:cubicBezTo>
                  <a:pt x="62838" y="259461"/>
                  <a:pt x="63169" y="260604"/>
                  <a:pt x="63169" y="262128"/>
                </a:cubicBezTo>
                <a:cubicBezTo>
                  <a:pt x="63169" y="263271"/>
                  <a:pt x="62838" y="264414"/>
                  <a:pt x="62177" y="265176"/>
                </a:cubicBezTo>
                <a:cubicBezTo>
                  <a:pt x="61515" y="265938"/>
                  <a:pt x="60523" y="266319"/>
                  <a:pt x="59200" y="266319"/>
                </a:cubicBezTo>
                <a:cubicBezTo>
                  <a:pt x="58208" y="266319"/>
                  <a:pt x="57216" y="265938"/>
                  <a:pt x="56554" y="265176"/>
                </a:cubicBezTo>
                <a:cubicBezTo>
                  <a:pt x="55893" y="264414"/>
                  <a:pt x="55562" y="263271"/>
                  <a:pt x="55562" y="262128"/>
                </a:cubicBezTo>
                <a:cubicBezTo>
                  <a:pt x="55562" y="260985"/>
                  <a:pt x="55893" y="259461"/>
                  <a:pt x="56554" y="258699"/>
                </a:cubicBezTo>
                <a:close/>
                <a:moveTo>
                  <a:pt x="103378" y="257175"/>
                </a:moveTo>
                <a:cubicBezTo>
                  <a:pt x="105664" y="257175"/>
                  <a:pt x="107569" y="258829"/>
                  <a:pt x="107569" y="261144"/>
                </a:cubicBezTo>
                <a:cubicBezTo>
                  <a:pt x="107569" y="263129"/>
                  <a:pt x="105664" y="264782"/>
                  <a:pt x="103378" y="264782"/>
                </a:cubicBezTo>
                <a:cubicBezTo>
                  <a:pt x="100330" y="264782"/>
                  <a:pt x="98425" y="263129"/>
                  <a:pt x="98425" y="261144"/>
                </a:cubicBezTo>
                <a:cubicBezTo>
                  <a:pt x="98425" y="258829"/>
                  <a:pt x="100330" y="257175"/>
                  <a:pt x="103378" y="257175"/>
                </a:cubicBezTo>
                <a:close/>
                <a:moveTo>
                  <a:pt x="8622" y="245134"/>
                </a:moveTo>
                <a:lnTo>
                  <a:pt x="8622" y="252323"/>
                </a:lnTo>
                <a:cubicBezTo>
                  <a:pt x="8622" y="265622"/>
                  <a:pt x="19760" y="276764"/>
                  <a:pt x="33053" y="276764"/>
                </a:cubicBezTo>
                <a:lnTo>
                  <a:pt x="171375" y="276764"/>
                </a:lnTo>
                <a:cubicBezTo>
                  <a:pt x="184668" y="276764"/>
                  <a:pt x="195805" y="265622"/>
                  <a:pt x="195805" y="252323"/>
                </a:cubicBezTo>
                <a:lnTo>
                  <a:pt x="195805" y="245134"/>
                </a:lnTo>
                <a:lnTo>
                  <a:pt x="8622" y="245134"/>
                </a:lnTo>
                <a:close/>
                <a:moveTo>
                  <a:pt x="102394" y="127628"/>
                </a:moveTo>
                <a:cubicBezTo>
                  <a:pt x="94121" y="127628"/>
                  <a:pt x="88007" y="133695"/>
                  <a:pt x="88007" y="141903"/>
                </a:cubicBezTo>
                <a:cubicBezTo>
                  <a:pt x="88007" y="149755"/>
                  <a:pt x="94121" y="156178"/>
                  <a:pt x="102394" y="156178"/>
                </a:cubicBezTo>
                <a:cubicBezTo>
                  <a:pt x="109947" y="156178"/>
                  <a:pt x="116780" y="149755"/>
                  <a:pt x="116780" y="141903"/>
                </a:cubicBezTo>
                <a:cubicBezTo>
                  <a:pt x="116780" y="133695"/>
                  <a:pt x="109947" y="127628"/>
                  <a:pt x="102394" y="127628"/>
                </a:cubicBezTo>
                <a:close/>
                <a:moveTo>
                  <a:pt x="102394" y="119063"/>
                </a:moveTo>
                <a:cubicBezTo>
                  <a:pt x="114982" y="119063"/>
                  <a:pt x="125053" y="129056"/>
                  <a:pt x="125053" y="141903"/>
                </a:cubicBezTo>
                <a:cubicBezTo>
                  <a:pt x="125053" y="154394"/>
                  <a:pt x="114982" y="164743"/>
                  <a:pt x="102394" y="164743"/>
                </a:cubicBezTo>
                <a:cubicBezTo>
                  <a:pt x="89446" y="164743"/>
                  <a:pt x="79375" y="154394"/>
                  <a:pt x="79375" y="141903"/>
                </a:cubicBezTo>
                <a:cubicBezTo>
                  <a:pt x="79375" y="129056"/>
                  <a:pt x="89446" y="119063"/>
                  <a:pt x="102394" y="119063"/>
                </a:cubicBezTo>
                <a:close/>
                <a:moveTo>
                  <a:pt x="102981" y="104202"/>
                </a:moveTo>
                <a:cubicBezTo>
                  <a:pt x="81427" y="104202"/>
                  <a:pt x="63824" y="121390"/>
                  <a:pt x="63824" y="142875"/>
                </a:cubicBezTo>
                <a:cubicBezTo>
                  <a:pt x="63824" y="164360"/>
                  <a:pt x="81427" y="181548"/>
                  <a:pt x="102981" y="181548"/>
                </a:cubicBezTo>
                <a:cubicBezTo>
                  <a:pt x="117351" y="181548"/>
                  <a:pt x="130642" y="173312"/>
                  <a:pt x="137468" y="160421"/>
                </a:cubicBezTo>
                <a:cubicBezTo>
                  <a:pt x="138186" y="158989"/>
                  <a:pt x="139623" y="158273"/>
                  <a:pt x="141060" y="158273"/>
                </a:cubicBezTo>
                <a:lnTo>
                  <a:pt x="174110" y="158273"/>
                </a:lnTo>
                <a:lnTo>
                  <a:pt x="183450" y="148605"/>
                </a:lnTo>
                <a:cubicBezTo>
                  <a:pt x="187042" y="145382"/>
                  <a:pt x="192790" y="145382"/>
                  <a:pt x="196023" y="148605"/>
                </a:cubicBezTo>
                <a:lnTo>
                  <a:pt x="201411" y="153976"/>
                </a:lnTo>
                <a:lnTo>
                  <a:pt x="207159" y="148605"/>
                </a:lnTo>
                <a:cubicBezTo>
                  <a:pt x="210392" y="145382"/>
                  <a:pt x="216140" y="145382"/>
                  <a:pt x="219373" y="148605"/>
                </a:cubicBezTo>
                <a:lnTo>
                  <a:pt x="225121" y="153976"/>
                </a:lnTo>
                <a:lnTo>
                  <a:pt x="230869" y="148246"/>
                </a:lnTo>
                <a:cubicBezTo>
                  <a:pt x="234102" y="145024"/>
                  <a:pt x="239850" y="145024"/>
                  <a:pt x="243442" y="148246"/>
                </a:cubicBezTo>
                <a:lnTo>
                  <a:pt x="248830" y="153618"/>
                </a:lnTo>
                <a:lnTo>
                  <a:pt x="260685" y="141801"/>
                </a:lnTo>
                <a:lnTo>
                  <a:pt x="245957" y="127478"/>
                </a:lnTo>
                <a:lnTo>
                  <a:pt x="141060" y="127478"/>
                </a:lnTo>
                <a:cubicBezTo>
                  <a:pt x="139623" y="127478"/>
                  <a:pt x="138186" y="126403"/>
                  <a:pt x="137468" y="124971"/>
                </a:cubicBezTo>
                <a:cubicBezTo>
                  <a:pt x="130642" y="112080"/>
                  <a:pt x="117351" y="104202"/>
                  <a:pt x="102981" y="104202"/>
                </a:cubicBezTo>
                <a:close/>
                <a:moveTo>
                  <a:pt x="102981" y="95250"/>
                </a:moveTo>
                <a:cubicBezTo>
                  <a:pt x="119506" y="95250"/>
                  <a:pt x="135312" y="104202"/>
                  <a:pt x="143575" y="118884"/>
                </a:cubicBezTo>
                <a:lnTo>
                  <a:pt x="247753" y="118884"/>
                </a:lnTo>
                <a:cubicBezTo>
                  <a:pt x="248830" y="118884"/>
                  <a:pt x="249908" y="119242"/>
                  <a:pt x="250627" y="119958"/>
                </a:cubicBezTo>
                <a:lnTo>
                  <a:pt x="269666" y="138936"/>
                </a:lnTo>
                <a:cubicBezTo>
                  <a:pt x="270385" y="140011"/>
                  <a:pt x="271103" y="140727"/>
                  <a:pt x="271103" y="141801"/>
                </a:cubicBezTo>
                <a:cubicBezTo>
                  <a:pt x="271103" y="143233"/>
                  <a:pt x="270385" y="144308"/>
                  <a:pt x="269666" y="145024"/>
                </a:cubicBezTo>
                <a:lnTo>
                  <a:pt x="251704" y="162928"/>
                </a:lnTo>
                <a:cubicBezTo>
                  <a:pt x="250986" y="163644"/>
                  <a:pt x="249908" y="164002"/>
                  <a:pt x="248830" y="164002"/>
                </a:cubicBezTo>
                <a:cubicBezTo>
                  <a:pt x="247753" y="164002"/>
                  <a:pt x="246316" y="163644"/>
                  <a:pt x="245957" y="162928"/>
                </a:cubicBezTo>
                <a:lnTo>
                  <a:pt x="237335" y="154334"/>
                </a:lnTo>
                <a:lnTo>
                  <a:pt x="233743" y="157557"/>
                </a:lnTo>
                <a:lnTo>
                  <a:pt x="227995" y="163286"/>
                </a:lnTo>
                <a:cubicBezTo>
                  <a:pt x="226558" y="164718"/>
                  <a:pt x="223684" y="164718"/>
                  <a:pt x="221888" y="163286"/>
                </a:cubicBezTo>
                <a:lnTo>
                  <a:pt x="213266" y="154692"/>
                </a:lnTo>
                <a:lnTo>
                  <a:pt x="204645" y="163286"/>
                </a:lnTo>
                <a:cubicBezTo>
                  <a:pt x="202848" y="164718"/>
                  <a:pt x="200334" y="164718"/>
                  <a:pt x="198538" y="163286"/>
                </a:cubicBezTo>
                <a:lnTo>
                  <a:pt x="189916" y="154692"/>
                </a:lnTo>
                <a:lnTo>
                  <a:pt x="179139" y="165434"/>
                </a:lnTo>
                <a:cubicBezTo>
                  <a:pt x="178061" y="166151"/>
                  <a:pt x="176984" y="166867"/>
                  <a:pt x="175906" y="166867"/>
                </a:cubicBezTo>
                <a:lnTo>
                  <a:pt x="143575" y="166867"/>
                </a:lnTo>
                <a:cubicBezTo>
                  <a:pt x="135312" y="181190"/>
                  <a:pt x="119506" y="190142"/>
                  <a:pt x="102981" y="190142"/>
                </a:cubicBezTo>
                <a:cubicBezTo>
                  <a:pt x="76757" y="190142"/>
                  <a:pt x="55562" y="169015"/>
                  <a:pt x="55562" y="142875"/>
                </a:cubicBezTo>
                <a:cubicBezTo>
                  <a:pt x="55562" y="116735"/>
                  <a:pt x="76757" y="95250"/>
                  <a:pt x="102981" y="95250"/>
                </a:cubicBezTo>
                <a:close/>
                <a:moveTo>
                  <a:pt x="104417" y="68263"/>
                </a:moveTo>
                <a:cubicBezTo>
                  <a:pt x="123977" y="68263"/>
                  <a:pt x="142450" y="75825"/>
                  <a:pt x="156577" y="89869"/>
                </a:cubicBezTo>
                <a:cubicBezTo>
                  <a:pt x="158388" y="91669"/>
                  <a:pt x="158388" y="94190"/>
                  <a:pt x="156577" y="95990"/>
                </a:cubicBezTo>
                <a:cubicBezTo>
                  <a:pt x="154766" y="97791"/>
                  <a:pt x="152230" y="97791"/>
                  <a:pt x="150419" y="95990"/>
                </a:cubicBezTo>
                <a:cubicBezTo>
                  <a:pt x="138104" y="83747"/>
                  <a:pt x="121804" y="76905"/>
                  <a:pt x="104417" y="76905"/>
                </a:cubicBezTo>
                <a:cubicBezTo>
                  <a:pt x="86669" y="76905"/>
                  <a:pt x="70368" y="83747"/>
                  <a:pt x="58053" y="95990"/>
                </a:cubicBezTo>
                <a:cubicBezTo>
                  <a:pt x="45737" y="108233"/>
                  <a:pt x="38855" y="124797"/>
                  <a:pt x="38855" y="142082"/>
                </a:cubicBezTo>
                <a:cubicBezTo>
                  <a:pt x="38855" y="159366"/>
                  <a:pt x="45737" y="175570"/>
                  <a:pt x="58053" y="187813"/>
                </a:cubicBezTo>
                <a:cubicBezTo>
                  <a:pt x="83409" y="213380"/>
                  <a:pt x="124702" y="213380"/>
                  <a:pt x="150419" y="187813"/>
                </a:cubicBezTo>
                <a:cubicBezTo>
                  <a:pt x="152230" y="186013"/>
                  <a:pt x="154766" y="186013"/>
                  <a:pt x="156577" y="187813"/>
                </a:cubicBezTo>
                <a:cubicBezTo>
                  <a:pt x="158388" y="189614"/>
                  <a:pt x="158388" y="192134"/>
                  <a:pt x="156577" y="193935"/>
                </a:cubicBezTo>
                <a:cubicBezTo>
                  <a:pt x="142088" y="208338"/>
                  <a:pt x="123253" y="215540"/>
                  <a:pt x="104417" y="215540"/>
                </a:cubicBezTo>
                <a:cubicBezTo>
                  <a:pt x="85220" y="215540"/>
                  <a:pt x="66384" y="208338"/>
                  <a:pt x="51895" y="193935"/>
                </a:cubicBezTo>
                <a:cubicBezTo>
                  <a:pt x="37768" y="179891"/>
                  <a:pt x="30162" y="161527"/>
                  <a:pt x="30162" y="142082"/>
                </a:cubicBezTo>
                <a:cubicBezTo>
                  <a:pt x="30162" y="122277"/>
                  <a:pt x="37768" y="103912"/>
                  <a:pt x="51895" y="89869"/>
                </a:cubicBezTo>
                <a:cubicBezTo>
                  <a:pt x="66022" y="75825"/>
                  <a:pt x="84495" y="68263"/>
                  <a:pt x="104417" y="68263"/>
                </a:cubicBezTo>
                <a:close/>
                <a:moveTo>
                  <a:pt x="143065" y="20638"/>
                </a:moveTo>
                <a:cubicBezTo>
                  <a:pt x="145351" y="20638"/>
                  <a:pt x="147256" y="22543"/>
                  <a:pt x="147256" y="24829"/>
                </a:cubicBezTo>
                <a:cubicBezTo>
                  <a:pt x="147256" y="27877"/>
                  <a:pt x="145351" y="29782"/>
                  <a:pt x="143065" y="29782"/>
                </a:cubicBezTo>
                <a:cubicBezTo>
                  <a:pt x="140398" y="29782"/>
                  <a:pt x="138112" y="27877"/>
                  <a:pt x="138112" y="24829"/>
                </a:cubicBezTo>
                <a:cubicBezTo>
                  <a:pt x="138112" y="22543"/>
                  <a:pt x="140398" y="20638"/>
                  <a:pt x="143065" y="20638"/>
                </a:cubicBezTo>
                <a:close/>
                <a:moveTo>
                  <a:pt x="82067" y="20638"/>
                </a:moveTo>
                <a:lnTo>
                  <a:pt x="122008" y="20638"/>
                </a:lnTo>
                <a:cubicBezTo>
                  <a:pt x="124504" y="20638"/>
                  <a:pt x="126644" y="22543"/>
                  <a:pt x="126644" y="24829"/>
                </a:cubicBezTo>
                <a:cubicBezTo>
                  <a:pt x="126644" y="27877"/>
                  <a:pt x="124504" y="29782"/>
                  <a:pt x="122008" y="29782"/>
                </a:cubicBezTo>
                <a:lnTo>
                  <a:pt x="82067" y="29782"/>
                </a:lnTo>
                <a:cubicBezTo>
                  <a:pt x="79927" y="29782"/>
                  <a:pt x="77787" y="27877"/>
                  <a:pt x="77787" y="24829"/>
                </a:cubicBezTo>
                <a:cubicBezTo>
                  <a:pt x="77787" y="22543"/>
                  <a:pt x="79927" y="20638"/>
                  <a:pt x="82067" y="20638"/>
                </a:cubicBezTo>
                <a:close/>
                <a:moveTo>
                  <a:pt x="33053" y="8986"/>
                </a:moveTo>
                <a:cubicBezTo>
                  <a:pt x="19760" y="8986"/>
                  <a:pt x="8622" y="19769"/>
                  <a:pt x="8622" y="33428"/>
                </a:cubicBezTo>
                <a:lnTo>
                  <a:pt x="8622" y="40616"/>
                </a:lnTo>
                <a:lnTo>
                  <a:pt x="195805" y="40616"/>
                </a:lnTo>
                <a:lnTo>
                  <a:pt x="195805" y="33428"/>
                </a:lnTo>
                <a:cubicBezTo>
                  <a:pt x="195805" y="19769"/>
                  <a:pt x="184668" y="8986"/>
                  <a:pt x="171375" y="8986"/>
                </a:cubicBezTo>
                <a:lnTo>
                  <a:pt x="33053" y="8986"/>
                </a:lnTo>
                <a:close/>
                <a:moveTo>
                  <a:pt x="33053" y="0"/>
                </a:moveTo>
                <a:lnTo>
                  <a:pt x="171375" y="0"/>
                </a:lnTo>
                <a:cubicBezTo>
                  <a:pt x="189698" y="0"/>
                  <a:pt x="204428" y="15096"/>
                  <a:pt x="204428" y="33428"/>
                </a:cubicBezTo>
                <a:lnTo>
                  <a:pt x="204428" y="105314"/>
                </a:lnTo>
                <a:cubicBezTo>
                  <a:pt x="204428" y="107471"/>
                  <a:pt x="202272" y="109628"/>
                  <a:pt x="200117" y="109628"/>
                </a:cubicBezTo>
                <a:cubicBezTo>
                  <a:pt x="197602" y="109628"/>
                  <a:pt x="195805" y="107471"/>
                  <a:pt x="195805" y="105314"/>
                </a:cubicBezTo>
                <a:lnTo>
                  <a:pt x="195805" y="49243"/>
                </a:lnTo>
                <a:lnTo>
                  <a:pt x="8622" y="49243"/>
                </a:lnTo>
                <a:lnTo>
                  <a:pt x="8622" y="236508"/>
                </a:lnTo>
                <a:lnTo>
                  <a:pt x="195805" y="236508"/>
                </a:lnTo>
                <a:lnTo>
                  <a:pt x="195805" y="176482"/>
                </a:lnTo>
                <a:cubicBezTo>
                  <a:pt x="195805" y="173966"/>
                  <a:pt x="197602" y="172169"/>
                  <a:pt x="200117" y="172169"/>
                </a:cubicBezTo>
                <a:cubicBezTo>
                  <a:pt x="202272" y="172169"/>
                  <a:pt x="204428" y="173966"/>
                  <a:pt x="204428" y="176482"/>
                </a:cubicBezTo>
                <a:lnTo>
                  <a:pt x="204428" y="252323"/>
                </a:lnTo>
                <a:cubicBezTo>
                  <a:pt x="204428" y="270295"/>
                  <a:pt x="189698" y="285391"/>
                  <a:pt x="171375" y="285391"/>
                </a:cubicBezTo>
                <a:lnTo>
                  <a:pt x="33053" y="285391"/>
                </a:lnTo>
                <a:cubicBezTo>
                  <a:pt x="14730" y="285391"/>
                  <a:pt x="0" y="270295"/>
                  <a:pt x="0" y="252323"/>
                </a:cubicBezTo>
                <a:lnTo>
                  <a:pt x="0" y="33428"/>
                </a:lnTo>
                <a:cubicBezTo>
                  <a:pt x="0" y="15096"/>
                  <a:pt x="14730" y="0"/>
                  <a:pt x="330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7" name="Freeform 1010">
            <a:extLst>
              <a:ext uri="{FF2B5EF4-FFF2-40B4-BE49-F238E27FC236}">
                <a16:creationId xmlns:a16="http://schemas.microsoft.com/office/drawing/2014/main" xmlns="" id="{AAE10BDA-427D-C54D-B1AC-3F94273D5C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32003" y="10615369"/>
            <a:ext cx="870712" cy="873384"/>
          </a:xfrm>
          <a:custGeom>
            <a:avLst/>
            <a:gdLst>
              <a:gd name="T0" fmla="*/ 28663 w 285390"/>
              <a:gd name="T1" fmla="*/ 921827 h 285402"/>
              <a:gd name="T2" fmla="*/ 932702 w 285390"/>
              <a:gd name="T3" fmla="*/ 903272 h 285402"/>
              <a:gd name="T4" fmla="*/ 932702 w 285390"/>
              <a:gd name="T5" fmla="*/ 949655 h 285402"/>
              <a:gd name="T6" fmla="*/ 0 w 285390"/>
              <a:gd name="T7" fmla="*/ 917188 h 285402"/>
              <a:gd name="T8" fmla="*/ 28663 w 285390"/>
              <a:gd name="T9" fmla="*/ 822106 h 285402"/>
              <a:gd name="T10" fmla="*/ 918369 w 285390"/>
              <a:gd name="T11" fmla="*/ 822106 h 285402"/>
              <a:gd name="T12" fmla="*/ 947028 w 285390"/>
              <a:gd name="T13" fmla="*/ 840659 h 285402"/>
              <a:gd name="T14" fmla="*/ 0 w 285390"/>
              <a:gd name="T15" fmla="*/ 840659 h 285402"/>
              <a:gd name="T16" fmla="*/ 14320 w 285390"/>
              <a:gd name="T17" fmla="*/ 713110 h 285402"/>
              <a:gd name="T18" fmla="*/ 918369 w 285390"/>
              <a:gd name="T19" fmla="*/ 731660 h 285402"/>
              <a:gd name="T20" fmla="*/ 947028 w 285390"/>
              <a:gd name="T21" fmla="*/ 727022 h 285402"/>
              <a:gd name="T22" fmla="*/ 14320 w 285390"/>
              <a:gd name="T23" fmla="*/ 759493 h 285402"/>
              <a:gd name="T24" fmla="*/ 14320 w 285390"/>
              <a:gd name="T25" fmla="*/ 713110 h 285402"/>
              <a:gd name="T26" fmla="*/ 28663 w 285390"/>
              <a:gd name="T27" fmla="*/ 631300 h 285402"/>
              <a:gd name="T28" fmla="*/ 932702 w 285390"/>
              <a:gd name="T29" fmla="*/ 612749 h 285402"/>
              <a:gd name="T30" fmla="*/ 932702 w 285390"/>
              <a:gd name="T31" fmla="*/ 659129 h 285402"/>
              <a:gd name="T32" fmla="*/ 0 w 285390"/>
              <a:gd name="T33" fmla="*/ 626662 h 285402"/>
              <a:gd name="T34" fmla="*/ 641182 w 285390"/>
              <a:gd name="T35" fmla="*/ 285248 h 285402"/>
              <a:gd name="T36" fmla="*/ 674901 w 285390"/>
              <a:gd name="T37" fmla="*/ 250560 h 285402"/>
              <a:gd name="T38" fmla="*/ 273326 w 285390"/>
              <a:gd name="T39" fmla="*/ 318732 h 285402"/>
              <a:gd name="T40" fmla="*/ 674901 w 285390"/>
              <a:gd name="T41" fmla="*/ 221857 h 285402"/>
              <a:gd name="T42" fmla="*/ 611078 w 285390"/>
              <a:gd name="T43" fmla="*/ 285248 h 285402"/>
              <a:gd name="T44" fmla="*/ 335942 w 285390"/>
              <a:gd name="T45" fmla="*/ 285248 h 285402"/>
              <a:gd name="T46" fmla="*/ 273326 w 285390"/>
              <a:gd name="T47" fmla="*/ 221857 h 285402"/>
              <a:gd name="T48" fmla="*/ 487807 w 285390"/>
              <a:gd name="T49" fmla="*/ 171333 h 285402"/>
              <a:gd name="T50" fmla="*/ 510436 w 285390"/>
              <a:gd name="T51" fmla="*/ 221582 h 285402"/>
              <a:gd name="T52" fmla="*/ 473514 w 285390"/>
              <a:gd name="T53" fmla="*/ 268245 h 285402"/>
              <a:gd name="T54" fmla="*/ 487807 w 285390"/>
              <a:gd name="T55" fmla="*/ 407033 h 285402"/>
              <a:gd name="T56" fmla="*/ 460412 w 285390"/>
              <a:gd name="T57" fmla="*/ 392673 h 285402"/>
              <a:gd name="T58" fmla="*/ 437781 w 285390"/>
              <a:gd name="T59" fmla="*/ 342423 h 285402"/>
              <a:gd name="T60" fmla="*/ 473514 w 285390"/>
              <a:gd name="T61" fmla="*/ 295765 h 285402"/>
              <a:gd name="T62" fmla="*/ 460412 w 285390"/>
              <a:gd name="T63" fmla="*/ 156984 h 285402"/>
              <a:gd name="T64" fmla="*/ 112877 w 285390"/>
              <a:gd name="T65" fmla="*/ 169751 h 285402"/>
              <a:gd name="T66" fmla="*/ 772895 w 285390"/>
              <a:gd name="T67" fmla="*/ 450674 h 285402"/>
              <a:gd name="T68" fmla="*/ 772895 w 285390"/>
              <a:gd name="T69" fmla="*/ 113336 h 285402"/>
              <a:gd name="T70" fmla="*/ 784803 w 285390"/>
              <a:gd name="T71" fmla="*/ 84516 h 285402"/>
              <a:gd name="T72" fmla="*/ 857477 w 285390"/>
              <a:gd name="T73" fmla="*/ 156548 h 285402"/>
              <a:gd name="T74" fmla="*/ 800291 w 285390"/>
              <a:gd name="T75" fmla="*/ 465079 h 285402"/>
              <a:gd name="T76" fmla="*/ 141474 w 285390"/>
              <a:gd name="T77" fmla="*/ 465079 h 285402"/>
              <a:gd name="T78" fmla="*/ 84283 w 285390"/>
              <a:gd name="T79" fmla="*/ 156548 h 285402"/>
              <a:gd name="T80" fmla="*/ 155767 w 285390"/>
              <a:gd name="T81" fmla="*/ 84516 h 285402"/>
              <a:gd name="T82" fmla="*/ 918369 w 285390"/>
              <a:gd name="T83" fmla="*/ 535392 h 285402"/>
              <a:gd name="T84" fmla="*/ 14320 w 285390"/>
              <a:gd name="T85" fmla="*/ 0 h 285402"/>
              <a:gd name="T86" fmla="*/ 947028 w 285390"/>
              <a:gd name="T87" fmla="*/ 549705 h 285402"/>
              <a:gd name="T88" fmla="*/ 0 w 285390"/>
              <a:gd name="T89" fmla="*/ 549705 h 28540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85390" h="285402">
                <a:moveTo>
                  <a:pt x="4318" y="271462"/>
                </a:moveTo>
                <a:cubicBezTo>
                  <a:pt x="6838" y="271462"/>
                  <a:pt x="8637" y="273553"/>
                  <a:pt x="8637" y="275644"/>
                </a:cubicBezTo>
                <a:lnTo>
                  <a:pt x="8637" y="277038"/>
                </a:lnTo>
                <a:lnTo>
                  <a:pt x="276753" y="277038"/>
                </a:lnTo>
                <a:lnTo>
                  <a:pt x="276753" y="275644"/>
                </a:lnTo>
                <a:cubicBezTo>
                  <a:pt x="276753" y="273553"/>
                  <a:pt x="278553" y="271462"/>
                  <a:pt x="281072" y="271462"/>
                </a:cubicBezTo>
                <a:cubicBezTo>
                  <a:pt x="283231" y="271462"/>
                  <a:pt x="285390" y="273553"/>
                  <a:pt x="285390" y="275644"/>
                </a:cubicBezTo>
                <a:lnTo>
                  <a:pt x="285390" y="281220"/>
                </a:lnTo>
                <a:cubicBezTo>
                  <a:pt x="285390" y="283659"/>
                  <a:pt x="283231" y="285402"/>
                  <a:pt x="281072" y="285402"/>
                </a:cubicBezTo>
                <a:lnTo>
                  <a:pt x="4318" y="285402"/>
                </a:lnTo>
                <a:cubicBezTo>
                  <a:pt x="1799" y="285402"/>
                  <a:pt x="0" y="283659"/>
                  <a:pt x="0" y="281220"/>
                </a:cubicBezTo>
                <a:lnTo>
                  <a:pt x="0" y="275644"/>
                </a:lnTo>
                <a:cubicBezTo>
                  <a:pt x="0" y="273553"/>
                  <a:pt x="1799" y="271462"/>
                  <a:pt x="4318" y="271462"/>
                </a:cubicBezTo>
                <a:close/>
                <a:moveTo>
                  <a:pt x="4318" y="242887"/>
                </a:moveTo>
                <a:cubicBezTo>
                  <a:pt x="6838" y="242887"/>
                  <a:pt x="8637" y="244978"/>
                  <a:pt x="8637" y="247069"/>
                </a:cubicBezTo>
                <a:lnTo>
                  <a:pt x="8637" y="248463"/>
                </a:lnTo>
                <a:lnTo>
                  <a:pt x="276753" y="248463"/>
                </a:lnTo>
                <a:lnTo>
                  <a:pt x="276753" y="247069"/>
                </a:lnTo>
                <a:cubicBezTo>
                  <a:pt x="276753" y="244978"/>
                  <a:pt x="278553" y="242887"/>
                  <a:pt x="281072" y="242887"/>
                </a:cubicBezTo>
                <a:cubicBezTo>
                  <a:pt x="283231" y="242887"/>
                  <a:pt x="285390" y="244978"/>
                  <a:pt x="285390" y="247069"/>
                </a:cubicBezTo>
                <a:lnTo>
                  <a:pt x="285390" y="252645"/>
                </a:lnTo>
                <a:cubicBezTo>
                  <a:pt x="285390" y="255084"/>
                  <a:pt x="283231" y="256827"/>
                  <a:pt x="281072" y="256827"/>
                </a:cubicBezTo>
                <a:lnTo>
                  <a:pt x="4318" y="256827"/>
                </a:lnTo>
                <a:cubicBezTo>
                  <a:pt x="1799" y="256827"/>
                  <a:pt x="0" y="255084"/>
                  <a:pt x="0" y="252645"/>
                </a:cubicBezTo>
                <a:lnTo>
                  <a:pt x="0" y="247069"/>
                </a:lnTo>
                <a:cubicBezTo>
                  <a:pt x="0" y="244978"/>
                  <a:pt x="1799" y="242887"/>
                  <a:pt x="4318" y="242887"/>
                </a:cubicBezTo>
                <a:close/>
                <a:moveTo>
                  <a:pt x="4318" y="214312"/>
                </a:moveTo>
                <a:cubicBezTo>
                  <a:pt x="6838" y="214312"/>
                  <a:pt x="8637" y="216055"/>
                  <a:pt x="8637" y="218494"/>
                </a:cubicBezTo>
                <a:lnTo>
                  <a:pt x="8637" y="219888"/>
                </a:lnTo>
                <a:lnTo>
                  <a:pt x="276753" y="219888"/>
                </a:lnTo>
                <a:lnTo>
                  <a:pt x="276753" y="218494"/>
                </a:lnTo>
                <a:cubicBezTo>
                  <a:pt x="276753" y="216055"/>
                  <a:pt x="278553" y="214312"/>
                  <a:pt x="281072" y="214312"/>
                </a:cubicBezTo>
                <a:cubicBezTo>
                  <a:pt x="283231" y="214312"/>
                  <a:pt x="285390" y="216055"/>
                  <a:pt x="285390" y="218494"/>
                </a:cubicBezTo>
                <a:lnTo>
                  <a:pt x="285390" y="224070"/>
                </a:lnTo>
                <a:cubicBezTo>
                  <a:pt x="285390" y="226509"/>
                  <a:pt x="283231" y="228252"/>
                  <a:pt x="281072" y="228252"/>
                </a:cubicBezTo>
                <a:lnTo>
                  <a:pt x="4318" y="228252"/>
                </a:lnTo>
                <a:cubicBezTo>
                  <a:pt x="1799" y="228252"/>
                  <a:pt x="0" y="226509"/>
                  <a:pt x="0" y="224070"/>
                </a:cubicBezTo>
                <a:lnTo>
                  <a:pt x="0" y="218494"/>
                </a:lnTo>
                <a:cubicBezTo>
                  <a:pt x="0" y="216055"/>
                  <a:pt x="1799" y="214312"/>
                  <a:pt x="4318" y="214312"/>
                </a:cubicBezTo>
                <a:close/>
                <a:moveTo>
                  <a:pt x="4318" y="184150"/>
                </a:moveTo>
                <a:cubicBezTo>
                  <a:pt x="6838" y="184150"/>
                  <a:pt x="8637" y="185893"/>
                  <a:pt x="8637" y="188332"/>
                </a:cubicBezTo>
                <a:lnTo>
                  <a:pt x="8637" y="189726"/>
                </a:lnTo>
                <a:lnTo>
                  <a:pt x="276753" y="189726"/>
                </a:lnTo>
                <a:lnTo>
                  <a:pt x="276753" y="188332"/>
                </a:lnTo>
                <a:cubicBezTo>
                  <a:pt x="276753" y="185893"/>
                  <a:pt x="278553" y="184150"/>
                  <a:pt x="281072" y="184150"/>
                </a:cubicBezTo>
                <a:cubicBezTo>
                  <a:pt x="283231" y="184150"/>
                  <a:pt x="285390" y="185893"/>
                  <a:pt x="285390" y="188332"/>
                </a:cubicBezTo>
                <a:lnTo>
                  <a:pt x="285390" y="193907"/>
                </a:lnTo>
                <a:cubicBezTo>
                  <a:pt x="285390" y="196346"/>
                  <a:pt x="283231" y="198089"/>
                  <a:pt x="281072" y="198089"/>
                </a:cubicBezTo>
                <a:lnTo>
                  <a:pt x="4318" y="198089"/>
                </a:lnTo>
                <a:cubicBezTo>
                  <a:pt x="1799" y="198089"/>
                  <a:pt x="0" y="196346"/>
                  <a:pt x="0" y="193907"/>
                </a:cubicBezTo>
                <a:lnTo>
                  <a:pt x="0" y="188332"/>
                </a:lnTo>
                <a:cubicBezTo>
                  <a:pt x="0" y="185893"/>
                  <a:pt x="1799" y="184150"/>
                  <a:pt x="4318" y="184150"/>
                </a:cubicBezTo>
                <a:close/>
                <a:moveTo>
                  <a:pt x="203382" y="75302"/>
                </a:moveTo>
                <a:cubicBezTo>
                  <a:pt x="197576" y="75302"/>
                  <a:pt x="193222" y="79974"/>
                  <a:pt x="193222" y="85725"/>
                </a:cubicBezTo>
                <a:cubicBezTo>
                  <a:pt x="193222" y="91117"/>
                  <a:pt x="197576" y="95789"/>
                  <a:pt x="203382" y="95789"/>
                </a:cubicBezTo>
                <a:cubicBezTo>
                  <a:pt x="208825" y="95789"/>
                  <a:pt x="213179" y="91117"/>
                  <a:pt x="213179" y="85725"/>
                </a:cubicBezTo>
                <a:cubicBezTo>
                  <a:pt x="213179" y="79974"/>
                  <a:pt x="208825" y="75302"/>
                  <a:pt x="203382" y="75302"/>
                </a:cubicBezTo>
                <a:close/>
                <a:moveTo>
                  <a:pt x="82368" y="75302"/>
                </a:moveTo>
                <a:cubicBezTo>
                  <a:pt x="76563" y="75302"/>
                  <a:pt x="72208" y="79974"/>
                  <a:pt x="72208" y="85725"/>
                </a:cubicBezTo>
                <a:cubicBezTo>
                  <a:pt x="72208" y="91117"/>
                  <a:pt x="76563" y="95789"/>
                  <a:pt x="82368" y="95789"/>
                </a:cubicBezTo>
                <a:cubicBezTo>
                  <a:pt x="88174" y="95789"/>
                  <a:pt x="92528" y="91117"/>
                  <a:pt x="92528" y="85725"/>
                </a:cubicBezTo>
                <a:cubicBezTo>
                  <a:pt x="92528" y="79974"/>
                  <a:pt x="88174" y="75302"/>
                  <a:pt x="82368" y="75302"/>
                </a:cubicBezTo>
                <a:close/>
                <a:moveTo>
                  <a:pt x="203382" y="66675"/>
                </a:moveTo>
                <a:cubicBezTo>
                  <a:pt x="213542" y="66675"/>
                  <a:pt x="221887" y="75302"/>
                  <a:pt x="221887" y="85725"/>
                </a:cubicBezTo>
                <a:cubicBezTo>
                  <a:pt x="221887" y="95789"/>
                  <a:pt x="213542" y="104416"/>
                  <a:pt x="203382" y="104416"/>
                </a:cubicBezTo>
                <a:cubicBezTo>
                  <a:pt x="192859" y="104416"/>
                  <a:pt x="184150" y="95789"/>
                  <a:pt x="184150" y="85725"/>
                </a:cubicBezTo>
                <a:cubicBezTo>
                  <a:pt x="184150" y="75302"/>
                  <a:pt x="192859" y="66675"/>
                  <a:pt x="203382" y="66675"/>
                </a:cubicBezTo>
                <a:close/>
                <a:moveTo>
                  <a:pt x="82368" y="66675"/>
                </a:moveTo>
                <a:cubicBezTo>
                  <a:pt x="92891" y="66675"/>
                  <a:pt x="101237" y="75302"/>
                  <a:pt x="101237" y="85725"/>
                </a:cubicBezTo>
                <a:cubicBezTo>
                  <a:pt x="101237" y="95789"/>
                  <a:pt x="92891" y="104416"/>
                  <a:pt x="82368" y="104416"/>
                </a:cubicBezTo>
                <a:cubicBezTo>
                  <a:pt x="71845" y="104416"/>
                  <a:pt x="63500" y="95789"/>
                  <a:pt x="63500" y="85725"/>
                </a:cubicBezTo>
                <a:cubicBezTo>
                  <a:pt x="63500" y="75302"/>
                  <a:pt x="71845" y="66675"/>
                  <a:pt x="82368" y="66675"/>
                </a:cubicBezTo>
                <a:close/>
                <a:moveTo>
                  <a:pt x="142695" y="42862"/>
                </a:moveTo>
                <a:cubicBezTo>
                  <a:pt x="145207" y="42862"/>
                  <a:pt x="147002" y="45019"/>
                  <a:pt x="147002" y="47177"/>
                </a:cubicBezTo>
                <a:lnTo>
                  <a:pt x="147002" y="51491"/>
                </a:lnTo>
                <a:cubicBezTo>
                  <a:pt x="153821" y="52930"/>
                  <a:pt x="159205" y="57244"/>
                  <a:pt x="162076" y="63357"/>
                </a:cubicBezTo>
                <a:cubicBezTo>
                  <a:pt x="162794" y="65155"/>
                  <a:pt x="161717" y="68032"/>
                  <a:pt x="159564" y="68751"/>
                </a:cubicBezTo>
                <a:cubicBezTo>
                  <a:pt x="157410" y="69830"/>
                  <a:pt x="154898" y="68751"/>
                  <a:pt x="153821" y="66593"/>
                </a:cubicBezTo>
                <a:cubicBezTo>
                  <a:pt x="152385" y="62278"/>
                  <a:pt x="147720" y="59761"/>
                  <a:pt x="142695" y="59761"/>
                </a:cubicBezTo>
                <a:cubicBezTo>
                  <a:pt x="136234" y="59761"/>
                  <a:pt x="130851" y="64436"/>
                  <a:pt x="130851" y="69830"/>
                </a:cubicBezTo>
                <a:cubicBezTo>
                  <a:pt x="130851" y="77021"/>
                  <a:pt x="135158" y="80616"/>
                  <a:pt x="142695" y="80616"/>
                </a:cubicBezTo>
                <a:cubicBezTo>
                  <a:pt x="157769" y="80616"/>
                  <a:pt x="163153" y="90325"/>
                  <a:pt x="163153" y="99673"/>
                </a:cubicBezTo>
                <a:cubicBezTo>
                  <a:pt x="163153" y="108662"/>
                  <a:pt x="156333" y="116213"/>
                  <a:pt x="147002" y="118011"/>
                </a:cubicBezTo>
                <a:lnTo>
                  <a:pt x="147002" y="122326"/>
                </a:lnTo>
                <a:cubicBezTo>
                  <a:pt x="147002" y="124843"/>
                  <a:pt x="145207" y="126641"/>
                  <a:pt x="142695" y="126641"/>
                </a:cubicBezTo>
                <a:cubicBezTo>
                  <a:pt x="140541" y="126641"/>
                  <a:pt x="138747" y="124843"/>
                  <a:pt x="138747" y="122326"/>
                </a:cubicBezTo>
                <a:lnTo>
                  <a:pt x="138747" y="118011"/>
                </a:lnTo>
                <a:cubicBezTo>
                  <a:pt x="131927" y="116573"/>
                  <a:pt x="126185" y="112258"/>
                  <a:pt x="123672" y="106146"/>
                </a:cubicBezTo>
                <a:cubicBezTo>
                  <a:pt x="122955" y="104348"/>
                  <a:pt x="124031" y="101471"/>
                  <a:pt x="126185" y="100752"/>
                </a:cubicBezTo>
                <a:cubicBezTo>
                  <a:pt x="128338" y="99673"/>
                  <a:pt x="130851" y="100752"/>
                  <a:pt x="131927" y="102909"/>
                </a:cubicBezTo>
                <a:cubicBezTo>
                  <a:pt x="133363" y="107224"/>
                  <a:pt x="138029" y="109741"/>
                  <a:pt x="142695" y="109741"/>
                </a:cubicBezTo>
                <a:cubicBezTo>
                  <a:pt x="149155" y="109741"/>
                  <a:pt x="154539" y="105067"/>
                  <a:pt x="154539" y="99673"/>
                </a:cubicBezTo>
                <a:cubicBezTo>
                  <a:pt x="154539" y="92482"/>
                  <a:pt x="150591" y="88886"/>
                  <a:pt x="142695" y="88886"/>
                </a:cubicBezTo>
                <a:cubicBezTo>
                  <a:pt x="127979" y="88886"/>
                  <a:pt x="122237" y="79178"/>
                  <a:pt x="122237" y="69830"/>
                </a:cubicBezTo>
                <a:cubicBezTo>
                  <a:pt x="122237" y="60840"/>
                  <a:pt x="129056" y="53289"/>
                  <a:pt x="138747" y="51491"/>
                </a:cubicBezTo>
                <a:lnTo>
                  <a:pt x="138747" y="47177"/>
                </a:lnTo>
                <a:cubicBezTo>
                  <a:pt x="138747" y="45019"/>
                  <a:pt x="140541" y="42862"/>
                  <a:pt x="142695" y="42862"/>
                </a:cubicBezTo>
                <a:close/>
                <a:moveTo>
                  <a:pt x="50890" y="34059"/>
                </a:moveTo>
                <a:cubicBezTo>
                  <a:pt x="49095" y="42718"/>
                  <a:pt x="42633" y="49573"/>
                  <a:pt x="34016" y="51016"/>
                </a:cubicBezTo>
                <a:lnTo>
                  <a:pt x="34016" y="118485"/>
                </a:lnTo>
                <a:cubicBezTo>
                  <a:pt x="42633" y="120289"/>
                  <a:pt x="49095" y="126783"/>
                  <a:pt x="50890" y="135442"/>
                </a:cubicBezTo>
                <a:lnTo>
                  <a:pt x="232913" y="135442"/>
                </a:lnTo>
                <a:cubicBezTo>
                  <a:pt x="234708" y="126783"/>
                  <a:pt x="241170" y="120289"/>
                  <a:pt x="249787" y="118485"/>
                </a:cubicBezTo>
                <a:lnTo>
                  <a:pt x="249787" y="51016"/>
                </a:lnTo>
                <a:cubicBezTo>
                  <a:pt x="241170" y="49573"/>
                  <a:pt x="234708" y="42718"/>
                  <a:pt x="232913" y="34059"/>
                </a:cubicBezTo>
                <a:lnTo>
                  <a:pt x="50890" y="34059"/>
                </a:lnTo>
                <a:close/>
                <a:moveTo>
                  <a:pt x="46941" y="25400"/>
                </a:moveTo>
                <a:lnTo>
                  <a:pt x="236503" y="25400"/>
                </a:lnTo>
                <a:cubicBezTo>
                  <a:pt x="239375" y="25400"/>
                  <a:pt x="241170" y="27565"/>
                  <a:pt x="241170" y="29729"/>
                </a:cubicBezTo>
                <a:cubicBezTo>
                  <a:pt x="241170" y="36945"/>
                  <a:pt x="246915" y="42718"/>
                  <a:pt x="254095" y="42718"/>
                </a:cubicBezTo>
                <a:cubicBezTo>
                  <a:pt x="256608" y="42718"/>
                  <a:pt x="258403" y="44883"/>
                  <a:pt x="258403" y="47047"/>
                </a:cubicBezTo>
                <a:lnTo>
                  <a:pt x="258403" y="122454"/>
                </a:lnTo>
                <a:cubicBezTo>
                  <a:pt x="258403" y="124979"/>
                  <a:pt x="256608" y="126783"/>
                  <a:pt x="254095" y="126783"/>
                </a:cubicBezTo>
                <a:cubicBezTo>
                  <a:pt x="246915" y="126783"/>
                  <a:pt x="241170" y="132556"/>
                  <a:pt x="241170" y="139772"/>
                </a:cubicBezTo>
                <a:cubicBezTo>
                  <a:pt x="241170" y="141937"/>
                  <a:pt x="239375" y="144101"/>
                  <a:pt x="236503" y="144101"/>
                </a:cubicBezTo>
                <a:lnTo>
                  <a:pt x="46941" y="144101"/>
                </a:lnTo>
                <a:cubicBezTo>
                  <a:pt x="44428" y="144101"/>
                  <a:pt x="42633" y="141937"/>
                  <a:pt x="42633" y="139772"/>
                </a:cubicBezTo>
                <a:cubicBezTo>
                  <a:pt x="42633" y="132556"/>
                  <a:pt x="36888" y="126783"/>
                  <a:pt x="29708" y="126783"/>
                </a:cubicBezTo>
                <a:cubicBezTo>
                  <a:pt x="27195" y="126783"/>
                  <a:pt x="25400" y="124979"/>
                  <a:pt x="25400" y="122454"/>
                </a:cubicBezTo>
                <a:lnTo>
                  <a:pt x="25400" y="47047"/>
                </a:lnTo>
                <a:cubicBezTo>
                  <a:pt x="25400" y="44883"/>
                  <a:pt x="27195" y="42718"/>
                  <a:pt x="29708" y="42718"/>
                </a:cubicBezTo>
                <a:cubicBezTo>
                  <a:pt x="36888" y="42718"/>
                  <a:pt x="42633" y="36945"/>
                  <a:pt x="42633" y="29729"/>
                </a:cubicBezTo>
                <a:cubicBezTo>
                  <a:pt x="42633" y="27565"/>
                  <a:pt x="44428" y="25400"/>
                  <a:pt x="46941" y="25400"/>
                </a:cubicBezTo>
                <a:close/>
                <a:moveTo>
                  <a:pt x="8637" y="8959"/>
                </a:moveTo>
                <a:lnTo>
                  <a:pt x="8637" y="160903"/>
                </a:lnTo>
                <a:lnTo>
                  <a:pt x="276753" y="160903"/>
                </a:lnTo>
                <a:lnTo>
                  <a:pt x="276753" y="8959"/>
                </a:lnTo>
                <a:lnTo>
                  <a:pt x="8637" y="8959"/>
                </a:lnTo>
                <a:close/>
                <a:moveTo>
                  <a:pt x="4318" y="0"/>
                </a:moveTo>
                <a:lnTo>
                  <a:pt x="281072" y="0"/>
                </a:lnTo>
                <a:cubicBezTo>
                  <a:pt x="283231" y="0"/>
                  <a:pt x="285390" y="2150"/>
                  <a:pt x="285390" y="4300"/>
                </a:cubicBezTo>
                <a:lnTo>
                  <a:pt x="285390" y="165204"/>
                </a:lnTo>
                <a:cubicBezTo>
                  <a:pt x="285390" y="167354"/>
                  <a:pt x="283231" y="169504"/>
                  <a:pt x="281072" y="169504"/>
                </a:cubicBezTo>
                <a:lnTo>
                  <a:pt x="4318" y="169504"/>
                </a:lnTo>
                <a:cubicBezTo>
                  <a:pt x="1799" y="169504"/>
                  <a:pt x="0" y="167354"/>
                  <a:pt x="0" y="165204"/>
                </a:cubicBezTo>
                <a:lnTo>
                  <a:pt x="0" y="4300"/>
                </a:lnTo>
                <a:cubicBezTo>
                  <a:pt x="0" y="2150"/>
                  <a:pt x="1799" y="0"/>
                  <a:pt x="431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8" name="Shape 24456">
            <a:extLst>
              <a:ext uri="{FF2B5EF4-FFF2-40B4-BE49-F238E27FC236}">
                <a16:creationId xmlns:a16="http://schemas.microsoft.com/office/drawing/2014/main" xmlns="" id="{6E948E00-58CA-FB46-859C-492F17DB3C68}"/>
              </a:ext>
            </a:extLst>
          </p:cNvPr>
          <p:cNvSpPr/>
          <p:nvPr/>
        </p:nvSpPr>
        <p:spPr>
          <a:xfrm flipV="1">
            <a:off x="18364148" y="4383121"/>
            <a:ext cx="1999096" cy="0"/>
          </a:xfrm>
          <a:prstGeom prst="line">
            <a:avLst/>
          </a:prstGeom>
          <a:noFill/>
          <a:ln w="63500" cap="flat">
            <a:solidFill>
              <a:srgbClr val="E5E5E5"/>
            </a:solidFill>
            <a:prstDash val="solid"/>
            <a:miter lim="400000"/>
          </a:ln>
          <a:effectLst/>
        </p:spPr>
        <p:txBody>
          <a:bodyPr wrap="square" lIns="71438" tIns="71438" rIns="71438" bIns="71438" numCol="1" anchor="ctr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32" name="Shape 24456">
            <a:extLst>
              <a:ext uri="{FF2B5EF4-FFF2-40B4-BE49-F238E27FC236}">
                <a16:creationId xmlns:a16="http://schemas.microsoft.com/office/drawing/2014/main" xmlns="" id="{6E948E00-58CA-FB46-859C-492F17DB3C68}"/>
              </a:ext>
            </a:extLst>
          </p:cNvPr>
          <p:cNvSpPr/>
          <p:nvPr/>
        </p:nvSpPr>
        <p:spPr>
          <a:xfrm flipV="1">
            <a:off x="18364148" y="9597599"/>
            <a:ext cx="1999096" cy="0"/>
          </a:xfrm>
          <a:prstGeom prst="line">
            <a:avLst/>
          </a:prstGeom>
          <a:noFill/>
          <a:ln w="63500" cap="flat">
            <a:solidFill>
              <a:srgbClr val="E5E5E5"/>
            </a:solidFill>
            <a:prstDash val="solid"/>
            <a:miter lim="400000"/>
          </a:ln>
          <a:effectLst/>
        </p:spPr>
        <p:txBody>
          <a:bodyPr wrap="square" lIns="71438" tIns="71438" rIns="71438" bIns="71438" numCol="1" anchor="ctr">
            <a:noAutofit/>
          </a:bodyPr>
          <a:lstStyle/>
          <a:p>
            <a:endParaRPr sz="5063" dirty="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70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736E9F-099F-6E49-8413-5352C763CACD}"/>
              </a:ext>
            </a:extLst>
          </p:cNvPr>
          <p:cNvSpPr txBox="1"/>
          <p:nvPr/>
        </p:nvSpPr>
        <p:spPr>
          <a:xfrm>
            <a:off x="4095153" y="612372"/>
            <a:ext cx="161874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AGREED NON-RECURRENT COMMITMENTS</a:t>
            </a:r>
            <a:endParaRPr lang="en-US" sz="6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33F3FF-B79E-BE40-B783-ADB5618202DD}"/>
              </a:ext>
            </a:extLst>
          </p:cNvPr>
          <p:cNvSpPr txBox="1"/>
          <p:nvPr/>
        </p:nvSpPr>
        <p:spPr>
          <a:xfrm>
            <a:off x="9611840" y="1575186"/>
            <a:ext cx="5153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 smtClean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PCIP EXECUTIVE COMMITTEE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09893" y="2266673"/>
          <a:ext cx="9800822" cy="10691740"/>
        </p:xfrm>
        <a:graphic>
          <a:graphicData uri="http://schemas.openxmlformats.org/drawingml/2006/table">
            <a:tbl>
              <a:tblPr/>
              <a:tblGrid>
                <a:gridCol w="6118820"/>
                <a:gridCol w="3682002"/>
              </a:tblGrid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Resource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Directed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Lato Light"/>
                        </a:rPr>
                        <a:t>Commitments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£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ANP Training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81,750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CTCS Programme Manager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53,894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CTCS Admin Support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15,000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PCIP Project Manager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72,000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PCIP Comms / Engagement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25,000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Total Commitments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247,644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just" fontAlgn="t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Funded by: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Additional NR Allocation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1,096,943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Non-Recurring Carry Fwd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172,089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Total Funding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1,269,032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just" fontAlgn="t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just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Remaining for Direction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1,021,388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>
                        <a:solidFill>
                          <a:srgbClr val="000000"/>
                        </a:solidFill>
                        <a:latin typeface="Lato Ligh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93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CTAC*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545,000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785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VTP*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200,000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5704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>
                        <a:solidFill>
                          <a:srgbClr val="000000"/>
                        </a:solidFill>
                        <a:latin typeface="Lato Ligh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Lato Light"/>
                        </a:rPr>
                        <a:t>745,000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0785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570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Lato Light"/>
                        </a:rPr>
                        <a:t>276,388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318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736E9F-099F-6E49-8413-5352C763CACD}"/>
              </a:ext>
            </a:extLst>
          </p:cNvPr>
          <p:cNvSpPr txBox="1"/>
          <p:nvPr/>
        </p:nvSpPr>
        <p:spPr>
          <a:xfrm>
            <a:off x="5199616" y="612372"/>
            <a:ext cx="13978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COMMITMENTS AND REQUIREMENTS</a:t>
            </a:r>
            <a:endParaRPr lang="en-US" sz="6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33F3FF-B79E-BE40-B783-ADB5618202DD}"/>
              </a:ext>
            </a:extLst>
          </p:cNvPr>
          <p:cNvSpPr txBox="1"/>
          <p:nvPr/>
        </p:nvSpPr>
        <p:spPr>
          <a:xfrm>
            <a:off x="9611840" y="1575186"/>
            <a:ext cx="5153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 smtClean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PCIP EXECUTIVE COMMITTEE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62797" y="2665927"/>
          <a:ext cx="13815326" cy="10116923"/>
        </p:xfrm>
        <a:graphic>
          <a:graphicData uri="http://schemas.openxmlformats.org/drawingml/2006/table">
            <a:tbl>
              <a:tblPr/>
              <a:tblGrid>
                <a:gridCol w="4526611"/>
                <a:gridCol w="1857743"/>
                <a:gridCol w="1857743"/>
                <a:gridCol w="1857743"/>
                <a:gridCol w="1857743"/>
                <a:gridCol w="1857743"/>
              </a:tblGrid>
              <a:tr h="157374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latin typeface="Lato Light"/>
                        </a:rPr>
                        <a:t>Workstream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PCIP R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PCIP NR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Enhanced CTAC / Winter NR*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SG Vaccination R*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Total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£m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£m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£m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>
                          <a:solidFill>
                            <a:schemeClr val="bg1"/>
                          </a:solidFill>
                          <a:latin typeface="Lato Light"/>
                        </a:rPr>
                        <a:t>£m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latin typeface="Lato Light"/>
                        </a:rPr>
                        <a:t>£m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CTAC*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0.105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0.545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0.150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0.800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CTAC Workstream Development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0.069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0.069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VTP*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0.200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0.536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0.736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Urgent Care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0.883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0.082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0.965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Pharmacotherapy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0.896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0.896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FCP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0.510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0.510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RENEW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0.669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0.669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CLW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0.150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0.150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PCIP Programme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0.012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0.097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0.109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Currently uncommitted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0.070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>
                          <a:solidFill>
                            <a:schemeClr val="tx1"/>
                          </a:solidFill>
                          <a:latin typeface="Lato Light"/>
                        </a:rPr>
                        <a:t>0.276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 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0" i="0" u="none" strike="noStrike" dirty="0">
                          <a:solidFill>
                            <a:schemeClr val="tx1"/>
                          </a:solidFill>
                          <a:latin typeface="Lato Light"/>
                        </a:rPr>
                        <a:t>0.346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95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latin typeface="Lato Light"/>
                        </a:rPr>
                        <a:t>Total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latin typeface="Lato Light"/>
                        </a:rPr>
                        <a:t>3.295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latin typeface="Lato Light"/>
                        </a:rPr>
                        <a:t>1.269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latin typeface="Lato Light"/>
                        </a:rPr>
                        <a:t>0.150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latin typeface="Lato Light"/>
                        </a:rPr>
                        <a:t>0.536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 b="1" i="0" u="none" strike="noStrike" dirty="0">
                          <a:solidFill>
                            <a:schemeClr val="bg1"/>
                          </a:solidFill>
                          <a:latin typeface="Lato Light"/>
                        </a:rPr>
                        <a:t>5.250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6648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1 Commitment of £0.545m by PCIP Executive 15/04/21 to CTAC NR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6648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2 £0.150m bid for NHS Borders Winter Plan funding yet to be formally confirmed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6648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3 Commitment of £0.200m by PCIP Executive 15/04/21 to VTP NR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6648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4 £0.536m additional recurring vaccination funding yet to be confirmed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960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5 £0.346m remains </a:t>
                      </a:r>
                      <a:r>
                        <a:rPr lang="en-GB" sz="1600" b="0" i="0" u="none" strike="noStrik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uncommited</a:t>
                      </a:r>
                      <a:r>
                        <a:rPr lang="en-GB" sz="16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 Light"/>
                        </a:rPr>
                        <a:t> of which £0.070m is recurring and £0.276m is non-recurring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8496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xmlns="" id="{7F1C0CE1-4301-124F-ACF4-A88C88FAA1F0}"/>
              </a:ext>
            </a:extLst>
          </p:cNvPr>
          <p:cNvGrpSpPr/>
          <p:nvPr/>
        </p:nvGrpSpPr>
        <p:grpSpPr>
          <a:xfrm>
            <a:off x="13380454" y="4411684"/>
            <a:ext cx="9587206" cy="6659904"/>
            <a:chOff x="1520825" y="4245429"/>
            <a:chExt cx="11293736" cy="7845372"/>
          </a:xfrm>
        </p:grpSpPr>
        <p:grpSp>
          <p:nvGrpSpPr>
            <p:cNvPr id="10" name="Group 41555">
              <a:extLst>
                <a:ext uri="{FF2B5EF4-FFF2-40B4-BE49-F238E27FC236}">
                  <a16:creationId xmlns:a16="http://schemas.microsoft.com/office/drawing/2014/main" xmlns="" id="{6F1C9250-B03D-1F44-94F9-D5BD561798AF}"/>
                </a:ext>
              </a:extLst>
            </p:cNvPr>
            <p:cNvGrpSpPr/>
            <p:nvPr/>
          </p:nvGrpSpPr>
          <p:grpSpPr>
            <a:xfrm>
              <a:off x="6159358" y="7092070"/>
              <a:ext cx="6655203" cy="4367619"/>
              <a:chOff x="0" y="0"/>
              <a:chExt cx="3870351" cy="2540000"/>
            </a:xfrm>
            <a:solidFill>
              <a:schemeClr val="accent1">
                <a:lumMod val="20000"/>
                <a:lumOff val="80000"/>
              </a:schemeClr>
            </a:solidFill>
          </p:grpSpPr>
          <p:grpSp>
            <p:nvGrpSpPr>
              <p:cNvPr id="21" name="Group 41525">
                <a:extLst>
                  <a:ext uri="{FF2B5EF4-FFF2-40B4-BE49-F238E27FC236}">
                    <a16:creationId xmlns:a16="http://schemas.microsoft.com/office/drawing/2014/main" xmlns="" id="{3BBCDC7F-F121-1E4A-9A74-161A3B0B87A6}"/>
                  </a:ext>
                </a:extLst>
              </p:cNvPr>
              <p:cNvGrpSpPr/>
              <p:nvPr/>
            </p:nvGrpSpPr>
            <p:grpSpPr>
              <a:xfrm>
                <a:off x="2541879" y="0"/>
                <a:ext cx="1328473" cy="2540000"/>
                <a:chOff x="0" y="0"/>
                <a:chExt cx="1328471" cy="2539999"/>
              </a:xfrm>
              <a:grpFill/>
            </p:grpSpPr>
            <p:sp>
              <p:nvSpPr>
                <p:cNvPr id="51" name="Shape 41505">
                  <a:extLst>
                    <a:ext uri="{FF2B5EF4-FFF2-40B4-BE49-F238E27FC236}">
                      <a16:creationId xmlns:a16="http://schemas.microsoft.com/office/drawing/2014/main" xmlns="" id="{CCB1C867-E239-AE4E-93BA-46FB30B2FE53}"/>
                    </a:ext>
                  </a:extLst>
                </p:cNvPr>
                <p:cNvSpPr/>
                <p:nvPr/>
              </p:nvSpPr>
              <p:spPr>
                <a:xfrm>
                  <a:off x="31380" y="2301727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52" name="Shape 41506">
                  <a:extLst>
                    <a:ext uri="{FF2B5EF4-FFF2-40B4-BE49-F238E27FC236}">
                      <a16:creationId xmlns:a16="http://schemas.microsoft.com/office/drawing/2014/main" xmlns="" id="{3BC75645-97A3-FC40-AABE-8556ACD2A361}"/>
                    </a:ext>
                  </a:extLst>
                </p:cNvPr>
                <p:cNvSpPr/>
                <p:nvPr/>
              </p:nvSpPr>
              <p:spPr>
                <a:xfrm>
                  <a:off x="31380" y="2188482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53" name="Shape 41507">
                  <a:extLst>
                    <a:ext uri="{FF2B5EF4-FFF2-40B4-BE49-F238E27FC236}">
                      <a16:creationId xmlns:a16="http://schemas.microsoft.com/office/drawing/2014/main" xmlns="" id="{FFAE94ED-8541-1D41-AE20-E737279C75BB}"/>
                    </a:ext>
                  </a:extLst>
                </p:cNvPr>
                <p:cNvSpPr/>
                <p:nvPr/>
              </p:nvSpPr>
              <p:spPr>
                <a:xfrm>
                  <a:off x="31380" y="2063602"/>
                  <a:ext cx="1150646" cy="23827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54" name="Shape 41508">
                  <a:extLst>
                    <a:ext uri="{FF2B5EF4-FFF2-40B4-BE49-F238E27FC236}">
                      <a16:creationId xmlns:a16="http://schemas.microsoft.com/office/drawing/2014/main" xmlns="" id="{80CC492C-B25C-9D42-A6BA-DD0BBC8959BA}"/>
                    </a:ext>
                  </a:extLst>
                </p:cNvPr>
                <p:cNvSpPr/>
                <p:nvPr/>
              </p:nvSpPr>
              <p:spPr>
                <a:xfrm>
                  <a:off x="31380" y="1950357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55" name="Shape 41509">
                  <a:extLst>
                    <a:ext uri="{FF2B5EF4-FFF2-40B4-BE49-F238E27FC236}">
                      <a16:creationId xmlns:a16="http://schemas.microsoft.com/office/drawing/2014/main" xmlns="" id="{C55FB04D-1F16-8942-96AB-2D0F9508966C}"/>
                    </a:ext>
                  </a:extLst>
                </p:cNvPr>
                <p:cNvSpPr/>
                <p:nvPr/>
              </p:nvSpPr>
              <p:spPr>
                <a:xfrm>
                  <a:off x="31380" y="1836817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56" name="Shape 41510">
                  <a:extLst>
                    <a:ext uri="{FF2B5EF4-FFF2-40B4-BE49-F238E27FC236}">
                      <a16:creationId xmlns:a16="http://schemas.microsoft.com/office/drawing/2014/main" xmlns="" id="{7125A5E3-013E-6D4A-898A-FBA86567654A}"/>
                    </a:ext>
                  </a:extLst>
                </p:cNvPr>
                <p:cNvSpPr/>
                <p:nvPr/>
              </p:nvSpPr>
              <p:spPr>
                <a:xfrm>
                  <a:off x="31380" y="1723571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57" name="Shape 41511">
                  <a:extLst>
                    <a:ext uri="{FF2B5EF4-FFF2-40B4-BE49-F238E27FC236}">
                      <a16:creationId xmlns:a16="http://schemas.microsoft.com/office/drawing/2014/main" xmlns="" id="{DF3499B5-DB75-E34A-9701-2995181CAC8C}"/>
                    </a:ext>
                  </a:extLst>
                </p:cNvPr>
                <p:cNvSpPr/>
                <p:nvPr/>
              </p:nvSpPr>
              <p:spPr>
                <a:xfrm>
                  <a:off x="125525" y="1587352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58" name="Shape 41512">
                  <a:extLst>
                    <a:ext uri="{FF2B5EF4-FFF2-40B4-BE49-F238E27FC236}">
                      <a16:creationId xmlns:a16="http://schemas.microsoft.com/office/drawing/2014/main" xmlns="" id="{A912846A-9FA5-6A4F-ABDB-A8031AB4BC61}"/>
                    </a:ext>
                  </a:extLst>
                </p:cNvPr>
                <p:cNvSpPr/>
                <p:nvPr/>
              </p:nvSpPr>
              <p:spPr>
                <a:xfrm>
                  <a:off x="125525" y="1474107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59" name="Shape 41513">
                  <a:extLst>
                    <a:ext uri="{FF2B5EF4-FFF2-40B4-BE49-F238E27FC236}">
                      <a16:creationId xmlns:a16="http://schemas.microsoft.com/office/drawing/2014/main" xmlns="" id="{E70DB572-67B5-D445-B142-0B6DF4A64E7D}"/>
                    </a:ext>
                  </a:extLst>
                </p:cNvPr>
                <p:cNvSpPr/>
                <p:nvPr/>
              </p:nvSpPr>
              <p:spPr>
                <a:xfrm>
                  <a:off x="73223" y="1326548"/>
                  <a:ext cx="1150646" cy="23827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0" name="Shape 41514">
                  <a:extLst>
                    <a:ext uri="{FF2B5EF4-FFF2-40B4-BE49-F238E27FC236}">
                      <a16:creationId xmlns:a16="http://schemas.microsoft.com/office/drawing/2014/main" xmlns="" id="{9833BA01-8426-024B-A507-5C189D12AD9F}"/>
                    </a:ext>
                  </a:extLst>
                </p:cNvPr>
                <p:cNvSpPr/>
                <p:nvPr/>
              </p:nvSpPr>
              <p:spPr>
                <a:xfrm>
                  <a:off x="73223" y="1213303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1" name="Shape 41515">
                  <a:extLst>
                    <a:ext uri="{FF2B5EF4-FFF2-40B4-BE49-F238E27FC236}">
                      <a16:creationId xmlns:a16="http://schemas.microsoft.com/office/drawing/2014/main" xmlns="" id="{EB5317C0-F705-B042-BA12-896CE58B8F96}"/>
                    </a:ext>
                  </a:extLst>
                </p:cNvPr>
                <p:cNvSpPr/>
                <p:nvPr/>
              </p:nvSpPr>
              <p:spPr>
                <a:xfrm>
                  <a:off x="0" y="1088424"/>
                  <a:ext cx="1150645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2" name="Shape 41516">
                  <a:extLst>
                    <a:ext uri="{FF2B5EF4-FFF2-40B4-BE49-F238E27FC236}">
                      <a16:creationId xmlns:a16="http://schemas.microsoft.com/office/drawing/2014/main" xmlns="" id="{E40AEF45-D9EC-544E-A78B-6A1E63057D00}"/>
                    </a:ext>
                  </a:extLst>
                </p:cNvPr>
                <p:cNvSpPr/>
                <p:nvPr/>
              </p:nvSpPr>
              <p:spPr>
                <a:xfrm>
                  <a:off x="0" y="975178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3" name="Shape 41517">
                  <a:extLst>
                    <a:ext uri="{FF2B5EF4-FFF2-40B4-BE49-F238E27FC236}">
                      <a16:creationId xmlns:a16="http://schemas.microsoft.com/office/drawing/2014/main" xmlns="" id="{FA74F019-7679-084F-B397-E2C5F3B3A879}"/>
                    </a:ext>
                  </a:extLst>
                </p:cNvPr>
                <p:cNvSpPr/>
                <p:nvPr/>
              </p:nvSpPr>
              <p:spPr>
                <a:xfrm>
                  <a:off x="83682" y="827620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4" name="Shape 41518">
                  <a:extLst>
                    <a:ext uri="{FF2B5EF4-FFF2-40B4-BE49-F238E27FC236}">
                      <a16:creationId xmlns:a16="http://schemas.microsoft.com/office/drawing/2014/main" xmlns="" id="{06EF9284-65B8-EA42-807A-B13BF8415D0C}"/>
                    </a:ext>
                  </a:extLst>
                </p:cNvPr>
                <p:cNvSpPr/>
                <p:nvPr/>
              </p:nvSpPr>
              <p:spPr>
                <a:xfrm>
                  <a:off x="83682" y="714374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5" name="Shape 41519">
                  <a:extLst>
                    <a:ext uri="{FF2B5EF4-FFF2-40B4-BE49-F238E27FC236}">
                      <a16:creationId xmlns:a16="http://schemas.microsoft.com/office/drawing/2014/main" xmlns="" id="{76D86124-6A6A-2C49-83AB-73BE35F4CBA0}"/>
                    </a:ext>
                  </a:extLst>
                </p:cNvPr>
                <p:cNvSpPr/>
                <p:nvPr/>
              </p:nvSpPr>
              <p:spPr>
                <a:xfrm>
                  <a:off x="10460" y="589495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6" name="Shape 41520">
                  <a:extLst>
                    <a:ext uri="{FF2B5EF4-FFF2-40B4-BE49-F238E27FC236}">
                      <a16:creationId xmlns:a16="http://schemas.microsoft.com/office/drawing/2014/main" xmlns="" id="{E748CD2B-B267-9341-B029-CA9A1A0D06BC}"/>
                    </a:ext>
                  </a:extLst>
                </p:cNvPr>
                <p:cNvSpPr/>
                <p:nvPr/>
              </p:nvSpPr>
              <p:spPr>
                <a:xfrm>
                  <a:off x="10460" y="476250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7" name="Shape 41521">
                  <a:extLst>
                    <a:ext uri="{FF2B5EF4-FFF2-40B4-BE49-F238E27FC236}">
                      <a16:creationId xmlns:a16="http://schemas.microsoft.com/office/drawing/2014/main" xmlns="" id="{974EC7B9-2857-A54D-BFB4-1585AD8BAD3C}"/>
                    </a:ext>
                  </a:extLst>
                </p:cNvPr>
                <p:cNvSpPr/>
                <p:nvPr/>
              </p:nvSpPr>
              <p:spPr>
                <a:xfrm>
                  <a:off x="177826" y="351370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8" name="Shape 41522">
                  <a:extLst>
                    <a:ext uri="{FF2B5EF4-FFF2-40B4-BE49-F238E27FC236}">
                      <a16:creationId xmlns:a16="http://schemas.microsoft.com/office/drawing/2014/main" xmlns="" id="{27A4EFAE-7D44-3E4B-A898-F545BBDF579F}"/>
                    </a:ext>
                  </a:extLst>
                </p:cNvPr>
                <p:cNvSpPr/>
                <p:nvPr/>
              </p:nvSpPr>
              <p:spPr>
                <a:xfrm>
                  <a:off x="177826" y="238124"/>
                  <a:ext cx="1150638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9" name="Shape 41523">
                  <a:extLst>
                    <a:ext uri="{FF2B5EF4-FFF2-40B4-BE49-F238E27FC236}">
                      <a16:creationId xmlns:a16="http://schemas.microsoft.com/office/drawing/2014/main" xmlns="" id="{AE178D01-0348-164B-8F94-4BA3E8EF7FCD}"/>
                    </a:ext>
                  </a:extLst>
                </p:cNvPr>
                <p:cNvSpPr/>
                <p:nvPr/>
              </p:nvSpPr>
              <p:spPr>
                <a:xfrm>
                  <a:off x="125525" y="113245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70" name="Shape 41524">
                  <a:extLst>
                    <a:ext uri="{FF2B5EF4-FFF2-40B4-BE49-F238E27FC236}">
                      <a16:creationId xmlns:a16="http://schemas.microsoft.com/office/drawing/2014/main" xmlns="" id="{BA96142C-C6F5-1646-B347-0F2A5899203D}"/>
                    </a:ext>
                  </a:extLst>
                </p:cNvPr>
                <p:cNvSpPr/>
                <p:nvPr/>
              </p:nvSpPr>
              <p:spPr>
                <a:xfrm>
                  <a:off x="125525" y="0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</p:grpSp>
          <p:grpSp>
            <p:nvGrpSpPr>
              <p:cNvPr id="22" name="Group 41542">
                <a:extLst>
                  <a:ext uri="{FF2B5EF4-FFF2-40B4-BE49-F238E27FC236}">
                    <a16:creationId xmlns:a16="http://schemas.microsoft.com/office/drawing/2014/main" xmlns="" id="{52105BA2-10E2-3E4A-A836-5D72BC9E1C19}"/>
                  </a:ext>
                </a:extLst>
              </p:cNvPr>
              <p:cNvGrpSpPr/>
              <p:nvPr/>
            </p:nvGrpSpPr>
            <p:grpSpPr>
              <a:xfrm>
                <a:off x="1255248" y="476250"/>
                <a:ext cx="1244791" cy="2063751"/>
                <a:chOff x="0" y="0"/>
                <a:chExt cx="1244789" cy="2063749"/>
              </a:xfrm>
              <a:grpFill/>
            </p:grpSpPr>
            <p:sp>
              <p:nvSpPr>
                <p:cNvPr id="35" name="Shape 41526">
                  <a:extLst>
                    <a:ext uri="{FF2B5EF4-FFF2-40B4-BE49-F238E27FC236}">
                      <a16:creationId xmlns:a16="http://schemas.microsoft.com/office/drawing/2014/main" xmlns="" id="{915995C2-94FE-514C-9D85-F94C73F82F55}"/>
                    </a:ext>
                  </a:extLst>
                </p:cNvPr>
                <p:cNvSpPr/>
                <p:nvPr/>
              </p:nvSpPr>
              <p:spPr>
                <a:xfrm>
                  <a:off x="31381" y="1825477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36" name="Shape 41527">
                  <a:extLst>
                    <a:ext uri="{FF2B5EF4-FFF2-40B4-BE49-F238E27FC236}">
                      <a16:creationId xmlns:a16="http://schemas.microsoft.com/office/drawing/2014/main" xmlns="" id="{7C40A887-2035-D74A-B53F-8062EB795C8A}"/>
                    </a:ext>
                  </a:extLst>
                </p:cNvPr>
                <p:cNvSpPr/>
                <p:nvPr/>
              </p:nvSpPr>
              <p:spPr>
                <a:xfrm>
                  <a:off x="31381" y="1712232"/>
                  <a:ext cx="1150638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37" name="Shape 41528">
                  <a:extLst>
                    <a:ext uri="{FF2B5EF4-FFF2-40B4-BE49-F238E27FC236}">
                      <a16:creationId xmlns:a16="http://schemas.microsoft.com/office/drawing/2014/main" xmlns="" id="{B0135A57-9790-5748-A031-C0DC916802F8}"/>
                    </a:ext>
                  </a:extLst>
                </p:cNvPr>
                <p:cNvSpPr/>
                <p:nvPr/>
              </p:nvSpPr>
              <p:spPr>
                <a:xfrm>
                  <a:off x="31381" y="1587353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38" name="Shape 41529">
                  <a:extLst>
                    <a:ext uri="{FF2B5EF4-FFF2-40B4-BE49-F238E27FC236}">
                      <a16:creationId xmlns:a16="http://schemas.microsoft.com/office/drawing/2014/main" xmlns="" id="{40D881B6-ACF7-B641-BA29-F6513004D749}"/>
                    </a:ext>
                  </a:extLst>
                </p:cNvPr>
                <p:cNvSpPr/>
                <p:nvPr/>
              </p:nvSpPr>
              <p:spPr>
                <a:xfrm>
                  <a:off x="31381" y="1474107"/>
                  <a:ext cx="1150638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39" name="Shape 41530">
                  <a:extLst>
                    <a:ext uri="{FF2B5EF4-FFF2-40B4-BE49-F238E27FC236}">
                      <a16:creationId xmlns:a16="http://schemas.microsoft.com/office/drawing/2014/main" xmlns="" id="{98D33D93-5981-CA4C-8CE2-0D6C4992FE61}"/>
                    </a:ext>
                  </a:extLst>
                </p:cNvPr>
                <p:cNvSpPr/>
                <p:nvPr/>
              </p:nvSpPr>
              <p:spPr>
                <a:xfrm>
                  <a:off x="31381" y="1360567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0" name="Shape 41531">
                  <a:extLst>
                    <a:ext uri="{FF2B5EF4-FFF2-40B4-BE49-F238E27FC236}">
                      <a16:creationId xmlns:a16="http://schemas.microsoft.com/office/drawing/2014/main" xmlns="" id="{79BD46F6-380F-374C-A13C-2630021C743F}"/>
                    </a:ext>
                  </a:extLst>
                </p:cNvPr>
                <p:cNvSpPr/>
                <p:nvPr/>
              </p:nvSpPr>
              <p:spPr>
                <a:xfrm>
                  <a:off x="31381" y="1247321"/>
                  <a:ext cx="1150638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1" name="Shape 41532">
                  <a:extLst>
                    <a:ext uri="{FF2B5EF4-FFF2-40B4-BE49-F238E27FC236}">
                      <a16:creationId xmlns:a16="http://schemas.microsoft.com/office/drawing/2014/main" xmlns="" id="{102C613C-5A7C-F74C-9454-30B7F8CBD941}"/>
                    </a:ext>
                  </a:extLst>
                </p:cNvPr>
                <p:cNvSpPr/>
                <p:nvPr/>
              </p:nvSpPr>
              <p:spPr>
                <a:xfrm>
                  <a:off x="31381" y="1111102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2" name="Shape 41533">
                  <a:extLst>
                    <a:ext uri="{FF2B5EF4-FFF2-40B4-BE49-F238E27FC236}">
                      <a16:creationId xmlns:a16="http://schemas.microsoft.com/office/drawing/2014/main" xmlns="" id="{E805CDDB-D1D8-0E43-9D6B-4BF76BC0FF88}"/>
                    </a:ext>
                  </a:extLst>
                </p:cNvPr>
                <p:cNvSpPr/>
                <p:nvPr/>
              </p:nvSpPr>
              <p:spPr>
                <a:xfrm>
                  <a:off x="31381" y="997856"/>
                  <a:ext cx="1150638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3" name="Shape 41534">
                  <a:extLst>
                    <a:ext uri="{FF2B5EF4-FFF2-40B4-BE49-F238E27FC236}">
                      <a16:creationId xmlns:a16="http://schemas.microsoft.com/office/drawing/2014/main" xmlns="" id="{B6F37D36-8F03-3541-89A3-D4ADB2FAE5D9}"/>
                    </a:ext>
                  </a:extLst>
                </p:cNvPr>
                <p:cNvSpPr/>
                <p:nvPr/>
              </p:nvSpPr>
              <p:spPr>
                <a:xfrm>
                  <a:off x="0" y="850299"/>
                  <a:ext cx="1150645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4" name="Shape 41535">
                  <a:extLst>
                    <a:ext uri="{FF2B5EF4-FFF2-40B4-BE49-F238E27FC236}">
                      <a16:creationId xmlns:a16="http://schemas.microsoft.com/office/drawing/2014/main" xmlns="" id="{6B669878-8ECB-4A4F-9FE9-B87D76D7299A}"/>
                    </a:ext>
                  </a:extLst>
                </p:cNvPr>
                <p:cNvSpPr/>
                <p:nvPr/>
              </p:nvSpPr>
              <p:spPr>
                <a:xfrm>
                  <a:off x="0" y="737053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5" name="Shape 41536">
                  <a:extLst>
                    <a:ext uri="{FF2B5EF4-FFF2-40B4-BE49-F238E27FC236}">
                      <a16:creationId xmlns:a16="http://schemas.microsoft.com/office/drawing/2014/main" xmlns="" id="{F01536C5-2246-BC47-B22F-3E49201E2A55}"/>
                    </a:ext>
                  </a:extLst>
                </p:cNvPr>
                <p:cNvSpPr/>
                <p:nvPr/>
              </p:nvSpPr>
              <p:spPr>
                <a:xfrm>
                  <a:off x="94144" y="612174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6" name="Shape 41537">
                  <a:extLst>
                    <a:ext uri="{FF2B5EF4-FFF2-40B4-BE49-F238E27FC236}">
                      <a16:creationId xmlns:a16="http://schemas.microsoft.com/office/drawing/2014/main" xmlns="" id="{E4E187FA-FD65-FB42-B60B-5F98D37092FD}"/>
                    </a:ext>
                  </a:extLst>
                </p:cNvPr>
                <p:cNvSpPr/>
                <p:nvPr/>
              </p:nvSpPr>
              <p:spPr>
                <a:xfrm>
                  <a:off x="94144" y="498928"/>
                  <a:ext cx="1150637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7" name="Shape 41538">
                  <a:extLst>
                    <a:ext uri="{FF2B5EF4-FFF2-40B4-BE49-F238E27FC236}">
                      <a16:creationId xmlns:a16="http://schemas.microsoft.com/office/drawing/2014/main" xmlns="" id="{B7727F05-F109-8248-9E68-03917080210B}"/>
                    </a:ext>
                  </a:extLst>
                </p:cNvPr>
                <p:cNvSpPr/>
                <p:nvPr/>
              </p:nvSpPr>
              <p:spPr>
                <a:xfrm>
                  <a:off x="31381" y="351370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8" name="Shape 41539">
                  <a:extLst>
                    <a:ext uri="{FF2B5EF4-FFF2-40B4-BE49-F238E27FC236}">
                      <a16:creationId xmlns:a16="http://schemas.microsoft.com/office/drawing/2014/main" xmlns="" id="{EF331A90-2A27-D641-9EB5-720073B5765C}"/>
                    </a:ext>
                  </a:extLst>
                </p:cNvPr>
                <p:cNvSpPr/>
                <p:nvPr/>
              </p:nvSpPr>
              <p:spPr>
                <a:xfrm>
                  <a:off x="31381" y="238124"/>
                  <a:ext cx="1150638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9" name="Shape 41540">
                  <a:extLst>
                    <a:ext uri="{FF2B5EF4-FFF2-40B4-BE49-F238E27FC236}">
                      <a16:creationId xmlns:a16="http://schemas.microsoft.com/office/drawing/2014/main" xmlns="" id="{83FD3D92-8901-0B44-81CA-50179CA1DAC0}"/>
                    </a:ext>
                  </a:extLst>
                </p:cNvPr>
                <p:cNvSpPr/>
                <p:nvPr/>
              </p:nvSpPr>
              <p:spPr>
                <a:xfrm>
                  <a:off x="31381" y="113245"/>
                  <a:ext cx="1150646" cy="238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lnTo>
                        <a:pt x="21600" y="10682"/>
                      </a:lnTo>
                      <a:cubicBezTo>
                        <a:pt x="21600" y="10682"/>
                        <a:pt x="21600" y="11195"/>
                        <a:pt x="21600" y="11447"/>
                      </a:cubicBezTo>
                      <a:cubicBezTo>
                        <a:pt x="21600" y="12488"/>
                        <a:pt x="21432" y="13495"/>
                        <a:pt x="21121" y="14453"/>
                      </a:cubicBezTo>
                      <a:cubicBezTo>
                        <a:pt x="20998" y="14822"/>
                        <a:pt x="20855" y="15184"/>
                        <a:pt x="20689" y="15537"/>
                      </a:cubicBezTo>
                      <a:cubicBezTo>
                        <a:pt x="20503" y="15931"/>
                        <a:pt x="20291" y="16317"/>
                        <a:pt x="20057" y="16678"/>
                      </a:cubicBezTo>
                      <a:cubicBezTo>
                        <a:pt x="19921" y="16897"/>
                        <a:pt x="19777" y="17098"/>
                        <a:pt x="19626" y="17300"/>
                      </a:cubicBezTo>
                      <a:cubicBezTo>
                        <a:pt x="19428" y="17561"/>
                        <a:pt x="19217" y="17821"/>
                        <a:pt x="18994" y="18056"/>
                      </a:cubicBezTo>
                      <a:cubicBezTo>
                        <a:pt x="18855" y="18215"/>
                        <a:pt x="18709" y="18367"/>
                        <a:pt x="18561" y="18510"/>
                      </a:cubicBezTo>
                      <a:cubicBezTo>
                        <a:pt x="18358" y="18702"/>
                        <a:pt x="18148" y="18896"/>
                        <a:pt x="17929" y="19072"/>
                      </a:cubicBezTo>
                      <a:cubicBezTo>
                        <a:pt x="17788" y="19190"/>
                        <a:pt x="17645" y="19308"/>
                        <a:pt x="17498" y="19408"/>
                      </a:cubicBezTo>
                      <a:cubicBezTo>
                        <a:pt x="17294" y="19568"/>
                        <a:pt x="17083" y="19710"/>
                        <a:pt x="16866" y="19853"/>
                      </a:cubicBezTo>
                      <a:cubicBezTo>
                        <a:pt x="16724" y="19938"/>
                        <a:pt x="16580" y="20029"/>
                        <a:pt x="16433" y="20114"/>
                      </a:cubicBezTo>
                      <a:cubicBezTo>
                        <a:pt x="16228" y="20231"/>
                        <a:pt x="16017" y="20340"/>
                        <a:pt x="15803" y="20449"/>
                      </a:cubicBezTo>
                      <a:cubicBezTo>
                        <a:pt x="15661" y="20517"/>
                        <a:pt x="15516" y="20584"/>
                        <a:pt x="15370" y="20651"/>
                      </a:cubicBezTo>
                      <a:cubicBezTo>
                        <a:pt x="15163" y="20744"/>
                        <a:pt x="14952" y="20827"/>
                        <a:pt x="14738" y="20903"/>
                      </a:cubicBezTo>
                      <a:cubicBezTo>
                        <a:pt x="14596" y="20954"/>
                        <a:pt x="14453" y="21004"/>
                        <a:pt x="14307" y="21054"/>
                      </a:cubicBezTo>
                      <a:cubicBezTo>
                        <a:pt x="14100" y="21121"/>
                        <a:pt x="13889" y="21180"/>
                        <a:pt x="13675" y="21231"/>
                      </a:cubicBezTo>
                      <a:cubicBezTo>
                        <a:pt x="13533" y="21273"/>
                        <a:pt x="13388" y="21306"/>
                        <a:pt x="13243" y="21340"/>
                      </a:cubicBezTo>
                      <a:cubicBezTo>
                        <a:pt x="13034" y="21382"/>
                        <a:pt x="12823" y="21424"/>
                        <a:pt x="12611" y="21457"/>
                      </a:cubicBezTo>
                      <a:cubicBezTo>
                        <a:pt x="12467" y="21483"/>
                        <a:pt x="12323" y="21499"/>
                        <a:pt x="12180" y="21516"/>
                      </a:cubicBezTo>
                      <a:cubicBezTo>
                        <a:pt x="11971" y="21541"/>
                        <a:pt x="11760" y="21566"/>
                        <a:pt x="11548" y="21575"/>
                      </a:cubicBezTo>
                      <a:cubicBezTo>
                        <a:pt x="11404" y="21584"/>
                        <a:pt x="11260" y="21592"/>
                        <a:pt x="11115" y="21592"/>
                      </a:cubicBezTo>
                      <a:cubicBezTo>
                        <a:pt x="11010" y="21600"/>
                        <a:pt x="10905" y="21600"/>
                        <a:pt x="10799" y="21600"/>
                      </a:cubicBezTo>
                      <a:cubicBezTo>
                        <a:pt x="10694" y="21600"/>
                        <a:pt x="10590" y="21600"/>
                        <a:pt x="10485" y="21592"/>
                      </a:cubicBezTo>
                      <a:cubicBezTo>
                        <a:pt x="10339" y="21592"/>
                        <a:pt x="10196" y="21584"/>
                        <a:pt x="10052" y="21575"/>
                      </a:cubicBezTo>
                      <a:cubicBezTo>
                        <a:pt x="9840" y="21566"/>
                        <a:pt x="9629" y="21541"/>
                        <a:pt x="9420" y="21516"/>
                      </a:cubicBezTo>
                      <a:cubicBezTo>
                        <a:pt x="9277" y="21499"/>
                        <a:pt x="9133" y="21483"/>
                        <a:pt x="8989" y="21457"/>
                      </a:cubicBezTo>
                      <a:cubicBezTo>
                        <a:pt x="8777" y="21424"/>
                        <a:pt x="8566" y="21382"/>
                        <a:pt x="8357" y="21340"/>
                      </a:cubicBezTo>
                      <a:cubicBezTo>
                        <a:pt x="8212" y="21306"/>
                        <a:pt x="8068" y="21273"/>
                        <a:pt x="7925" y="21239"/>
                      </a:cubicBezTo>
                      <a:cubicBezTo>
                        <a:pt x="7711" y="21180"/>
                        <a:pt x="7500" y="21121"/>
                        <a:pt x="7293" y="21054"/>
                      </a:cubicBezTo>
                      <a:cubicBezTo>
                        <a:pt x="7147" y="21004"/>
                        <a:pt x="7004" y="20954"/>
                        <a:pt x="6862" y="20903"/>
                      </a:cubicBezTo>
                      <a:cubicBezTo>
                        <a:pt x="6648" y="20827"/>
                        <a:pt x="6437" y="20744"/>
                        <a:pt x="6230" y="20651"/>
                      </a:cubicBezTo>
                      <a:cubicBezTo>
                        <a:pt x="6083" y="20584"/>
                        <a:pt x="5939" y="20517"/>
                        <a:pt x="5797" y="20449"/>
                      </a:cubicBezTo>
                      <a:cubicBezTo>
                        <a:pt x="5582" y="20340"/>
                        <a:pt x="5372" y="20231"/>
                        <a:pt x="5167" y="20114"/>
                      </a:cubicBezTo>
                      <a:cubicBezTo>
                        <a:pt x="5020" y="20029"/>
                        <a:pt x="4876" y="19938"/>
                        <a:pt x="4734" y="19853"/>
                      </a:cubicBezTo>
                      <a:cubicBezTo>
                        <a:pt x="4517" y="19710"/>
                        <a:pt x="4306" y="19568"/>
                        <a:pt x="4102" y="19408"/>
                      </a:cubicBezTo>
                      <a:cubicBezTo>
                        <a:pt x="3955" y="19308"/>
                        <a:pt x="3811" y="19190"/>
                        <a:pt x="3671" y="19072"/>
                      </a:cubicBezTo>
                      <a:cubicBezTo>
                        <a:pt x="3452" y="18896"/>
                        <a:pt x="3242" y="18702"/>
                        <a:pt x="3039" y="18510"/>
                      </a:cubicBezTo>
                      <a:cubicBezTo>
                        <a:pt x="2891" y="18367"/>
                        <a:pt x="2745" y="18215"/>
                        <a:pt x="2606" y="18056"/>
                      </a:cubicBezTo>
                      <a:cubicBezTo>
                        <a:pt x="2383" y="17821"/>
                        <a:pt x="2172" y="17561"/>
                        <a:pt x="1974" y="17300"/>
                      </a:cubicBezTo>
                      <a:cubicBezTo>
                        <a:pt x="1823" y="17098"/>
                        <a:pt x="1679" y="16897"/>
                        <a:pt x="1543" y="16678"/>
                      </a:cubicBezTo>
                      <a:cubicBezTo>
                        <a:pt x="1309" y="16317"/>
                        <a:pt x="1097" y="15931"/>
                        <a:pt x="911" y="15537"/>
                      </a:cubicBezTo>
                      <a:cubicBezTo>
                        <a:pt x="745" y="15184"/>
                        <a:pt x="602" y="14822"/>
                        <a:pt x="479" y="14453"/>
                      </a:cubicBezTo>
                      <a:cubicBezTo>
                        <a:pt x="168" y="13495"/>
                        <a:pt x="0" y="12488"/>
                        <a:pt x="0" y="11447"/>
                      </a:cubicBezTo>
                      <a:cubicBezTo>
                        <a:pt x="0" y="11195"/>
                        <a:pt x="0" y="10682"/>
                        <a:pt x="0" y="10682"/>
                      </a:cubicBezTo>
                      <a:lnTo>
                        <a:pt x="0" y="0"/>
                      </a:lnTo>
                      <a:cubicBezTo>
                        <a:pt x="0" y="882"/>
                        <a:pt x="168" y="1730"/>
                        <a:pt x="479" y="2519"/>
                      </a:cubicBezTo>
                      <a:cubicBezTo>
                        <a:pt x="602" y="2839"/>
                        <a:pt x="745" y="3141"/>
                        <a:pt x="911" y="3443"/>
                      </a:cubicBezTo>
                      <a:cubicBezTo>
                        <a:pt x="1097" y="3771"/>
                        <a:pt x="1309" y="4090"/>
                        <a:pt x="1543" y="4401"/>
                      </a:cubicBezTo>
                      <a:cubicBezTo>
                        <a:pt x="1679" y="4577"/>
                        <a:pt x="1823" y="4754"/>
                        <a:pt x="1974" y="4930"/>
                      </a:cubicBezTo>
                      <a:cubicBezTo>
                        <a:pt x="2172" y="5148"/>
                        <a:pt x="2383" y="5358"/>
                        <a:pt x="2606" y="5560"/>
                      </a:cubicBezTo>
                      <a:cubicBezTo>
                        <a:pt x="2745" y="5694"/>
                        <a:pt x="2891" y="5820"/>
                        <a:pt x="3039" y="5937"/>
                      </a:cubicBezTo>
                      <a:cubicBezTo>
                        <a:pt x="3242" y="6105"/>
                        <a:pt x="3452" y="6265"/>
                        <a:pt x="3671" y="6416"/>
                      </a:cubicBezTo>
                      <a:cubicBezTo>
                        <a:pt x="3811" y="6509"/>
                        <a:pt x="3955" y="6610"/>
                        <a:pt x="4102" y="6701"/>
                      </a:cubicBezTo>
                      <a:cubicBezTo>
                        <a:pt x="4306" y="6828"/>
                        <a:pt x="4517" y="6954"/>
                        <a:pt x="4734" y="7063"/>
                      </a:cubicBezTo>
                      <a:cubicBezTo>
                        <a:pt x="4876" y="7147"/>
                        <a:pt x="5020" y="7214"/>
                        <a:pt x="5167" y="7289"/>
                      </a:cubicBezTo>
                      <a:cubicBezTo>
                        <a:pt x="5372" y="7390"/>
                        <a:pt x="5582" y="7483"/>
                        <a:pt x="5797" y="7575"/>
                      </a:cubicBezTo>
                      <a:cubicBezTo>
                        <a:pt x="5939" y="7626"/>
                        <a:pt x="6083" y="7684"/>
                        <a:pt x="6230" y="7743"/>
                      </a:cubicBezTo>
                      <a:cubicBezTo>
                        <a:pt x="6437" y="7818"/>
                        <a:pt x="6648" y="7886"/>
                        <a:pt x="6862" y="7953"/>
                      </a:cubicBezTo>
                      <a:cubicBezTo>
                        <a:pt x="7004" y="7995"/>
                        <a:pt x="7147" y="8037"/>
                        <a:pt x="7293" y="8079"/>
                      </a:cubicBezTo>
                      <a:cubicBezTo>
                        <a:pt x="7500" y="8137"/>
                        <a:pt x="7711" y="8188"/>
                        <a:pt x="7925" y="8230"/>
                      </a:cubicBezTo>
                      <a:cubicBezTo>
                        <a:pt x="8068" y="8264"/>
                        <a:pt x="8212" y="8297"/>
                        <a:pt x="8357" y="8323"/>
                      </a:cubicBezTo>
                      <a:cubicBezTo>
                        <a:pt x="8566" y="8356"/>
                        <a:pt x="8777" y="8390"/>
                        <a:pt x="8989" y="8424"/>
                      </a:cubicBezTo>
                      <a:cubicBezTo>
                        <a:pt x="9133" y="8440"/>
                        <a:pt x="9277" y="8456"/>
                        <a:pt x="9420" y="8474"/>
                      </a:cubicBezTo>
                      <a:cubicBezTo>
                        <a:pt x="9629" y="8490"/>
                        <a:pt x="9840" y="8507"/>
                        <a:pt x="10052" y="8524"/>
                      </a:cubicBezTo>
                      <a:cubicBezTo>
                        <a:pt x="10196" y="8533"/>
                        <a:pt x="10339" y="8533"/>
                        <a:pt x="10485" y="8533"/>
                      </a:cubicBezTo>
                      <a:cubicBezTo>
                        <a:pt x="10588" y="8541"/>
                        <a:pt x="10694" y="8541"/>
                        <a:pt x="10799" y="8541"/>
                      </a:cubicBezTo>
                      <a:cubicBezTo>
                        <a:pt x="10905" y="8541"/>
                        <a:pt x="11010" y="8541"/>
                        <a:pt x="11115" y="8533"/>
                      </a:cubicBezTo>
                      <a:cubicBezTo>
                        <a:pt x="11260" y="8533"/>
                        <a:pt x="11404" y="8533"/>
                        <a:pt x="11548" y="8524"/>
                      </a:cubicBezTo>
                      <a:cubicBezTo>
                        <a:pt x="11760" y="8507"/>
                        <a:pt x="11971" y="8490"/>
                        <a:pt x="12180" y="8474"/>
                      </a:cubicBezTo>
                      <a:cubicBezTo>
                        <a:pt x="12323" y="8456"/>
                        <a:pt x="12467" y="8440"/>
                        <a:pt x="12611" y="8424"/>
                      </a:cubicBezTo>
                      <a:cubicBezTo>
                        <a:pt x="12823" y="8390"/>
                        <a:pt x="13034" y="8356"/>
                        <a:pt x="13243" y="8323"/>
                      </a:cubicBezTo>
                      <a:cubicBezTo>
                        <a:pt x="13388" y="8297"/>
                        <a:pt x="13533" y="8264"/>
                        <a:pt x="13675" y="8230"/>
                      </a:cubicBezTo>
                      <a:cubicBezTo>
                        <a:pt x="13889" y="8188"/>
                        <a:pt x="14100" y="8137"/>
                        <a:pt x="14307" y="8079"/>
                      </a:cubicBezTo>
                      <a:cubicBezTo>
                        <a:pt x="14453" y="8037"/>
                        <a:pt x="14596" y="7995"/>
                        <a:pt x="14738" y="7953"/>
                      </a:cubicBezTo>
                      <a:cubicBezTo>
                        <a:pt x="14952" y="7886"/>
                        <a:pt x="15163" y="7818"/>
                        <a:pt x="15370" y="7743"/>
                      </a:cubicBezTo>
                      <a:cubicBezTo>
                        <a:pt x="15516" y="7684"/>
                        <a:pt x="15661" y="7626"/>
                        <a:pt x="15803" y="7567"/>
                      </a:cubicBezTo>
                      <a:cubicBezTo>
                        <a:pt x="16017" y="7483"/>
                        <a:pt x="16228" y="7390"/>
                        <a:pt x="16433" y="7289"/>
                      </a:cubicBezTo>
                      <a:cubicBezTo>
                        <a:pt x="16580" y="7214"/>
                        <a:pt x="16724" y="7138"/>
                        <a:pt x="16866" y="7063"/>
                      </a:cubicBezTo>
                      <a:cubicBezTo>
                        <a:pt x="17083" y="6945"/>
                        <a:pt x="17294" y="6828"/>
                        <a:pt x="17498" y="6701"/>
                      </a:cubicBezTo>
                      <a:cubicBezTo>
                        <a:pt x="17645" y="6610"/>
                        <a:pt x="17788" y="6509"/>
                        <a:pt x="17929" y="6416"/>
                      </a:cubicBezTo>
                      <a:cubicBezTo>
                        <a:pt x="18148" y="6265"/>
                        <a:pt x="18358" y="6105"/>
                        <a:pt x="18561" y="5937"/>
                      </a:cubicBezTo>
                      <a:cubicBezTo>
                        <a:pt x="18709" y="5820"/>
                        <a:pt x="18855" y="5694"/>
                        <a:pt x="18994" y="5560"/>
                      </a:cubicBezTo>
                      <a:cubicBezTo>
                        <a:pt x="19217" y="5358"/>
                        <a:pt x="19428" y="5148"/>
                        <a:pt x="19626" y="4930"/>
                      </a:cubicBezTo>
                      <a:cubicBezTo>
                        <a:pt x="19777" y="4754"/>
                        <a:pt x="19921" y="4577"/>
                        <a:pt x="20057" y="4401"/>
                      </a:cubicBezTo>
                      <a:cubicBezTo>
                        <a:pt x="20291" y="4090"/>
                        <a:pt x="20503" y="3771"/>
                        <a:pt x="20689" y="3443"/>
                      </a:cubicBezTo>
                      <a:cubicBezTo>
                        <a:pt x="20855" y="3141"/>
                        <a:pt x="20998" y="2839"/>
                        <a:pt x="21121" y="2519"/>
                      </a:cubicBezTo>
                      <a:cubicBezTo>
                        <a:pt x="21432" y="1730"/>
                        <a:pt x="21600" y="882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50" name="Shape 41541">
                  <a:extLst>
                    <a:ext uri="{FF2B5EF4-FFF2-40B4-BE49-F238E27FC236}">
                      <a16:creationId xmlns:a16="http://schemas.microsoft.com/office/drawing/2014/main" xmlns="" id="{C51CC8E2-C02B-5A4E-8FD3-37273757D7A2}"/>
                    </a:ext>
                  </a:extLst>
                </p:cNvPr>
                <p:cNvSpPr/>
                <p:nvPr/>
              </p:nvSpPr>
              <p:spPr>
                <a:xfrm>
                  <a:off x="31381" y="0"/>
                  <a:ext cx="1150638" cy="188506"/>
                </a:xfrm>
                <a:prstGeom prst="ellipse">
                  <a:avLst/>
                </a:prstGeom>
                <a:grpFill/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</p:grpSp>
          <p:sp>
            <p:nvSpPr>
              <p:cNvPr id="23" name="Shape 41543">
                <a:extLst>
                  <a:ext uri="{FF2B5EF4-FFF2-40B4-BE49-F238E27FC236}">
                    <a16:creationId xmlns:a16="http://schemas.microsoft.com/office/drawing/2014/main" xmlns="" id="{5B2F5F06-566E-D44A-8399-D60F8E5A6522}"/>
                  </a:ext>
                </a:extLst>
              </p:cNvPr>
              <p:cNvSpPr/>
              <p:nvPr/>
            </p:nvSpPr>
            <p:spPr>
              <a:xfrm>
                <a:off x="62762" y="2301727"/>
                <a:ext cx="1150646" cy="238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0682"/>
                    </a:lnTo>
                    <a:cubicBezTo>
                      <a:pt x="21600" y="10682"/>
                      <a:pt x="21600" y="11195"/>
                      <a:pt x="21600" y="11447"/>
                    </a:cubicBezTo>
                    <a:cubicBezTo>
                      <a:pt x="21600" y="12488"/>
                      <a:pt x="21432" y="13495"/>
                      <a:pt x="21121" y="14453"/>
                    </a:cubicBezTo>
                    <a:cubicBezTo>
                      <a:pt x="20998" y="14822"/>
                      <a:pt x="20855" y="15184"/>
                      <a:pt x="20689" y="15537"/>
                    </a:cubicBezTo>
                    <a:cubicBezTo>
                      <a:pt x="20503" y="15931"/>
                      <a:pt x="20291" y="16317"/>
                      <a:pt x="20057" y="16678"/>
                    </a:cubicBezTo>
                    <a:cubicBezTo>
                      <a:pt x="19921" y="16897"/>
                      <a:pt x="19777" y="17098"/>
                      <a:pt x="19626" y="17300"/>
                    </a:cubicBezTo>
                    <a:cubicBezTo>
                      <a:pt x="19428" y="17561"/>
                      <a:pt x="19217" y="17821"/>
                      <a:pt x="18994" y="18056"/>
                    </a:cubicBezTo>
                    <a:cubicBezTo>
                      <a:pt x="18855" y="18215"/>
                      <a:pt x="18709" y="18367"/>
                      <a:pt x="18561" y="18510"/>
                    </a:cubicBezTo>
                    <a:cubicBezTo>
                      <a:pt x="18358" y="18702"/>
                      <a:pt x="18148" y="18896"/>
                      <a:pt x="17929" y="19072"/>
                    </a:cubicBezTo>
                    <a:cubicBezTo>
                      <a:pt x="17788" y="19190"/>
                      <a:pt x="17645" y="19308"/>
                      <a:pt x="17498" y="19408"/>
                    </a:cubicBezTo>
                    <a:cubicBezTo>
                      <a:pt x="17294" y="19568"/>
                      <a:pt x="17083" y="19710"/>
                      <a:pt x="16866" y="19853"/>
                    </a:cubicBezTo>
                    <a:cubicBezTo>
                      <a:pt x="16724" y="19938"/>
                      <a:pt x="16580" y="20029"/>
                      <a:pt x="16433" y="20114"/>
                    </a:cubicBezTo>
                    <a:cubicBezTo>
                      <a:pt x="16228" y="20231"/>
                      <a:pt x="16017" y="20340"/>
                      <a:pt x="15803" y="20449"/>
                    </a:cubicBezTo>
                    <a:cubicBezTo>
                      <a:pt x="15661" y="20517"/>
                      <a:pt x="15516" y="20584"/>
                      <a:pt x="15370" y="20651"/>
                    </a:cubicBezTo>
                    <a:cubicBezTo>
                      <a:pt x="15163" y="20744"/>
                      <a:pt x="14952" y="20827"/>
                      <a:pt x="14738" y="20903"/>
                    </a:cubicBezTo>
                    <a:cubicBezTo>
                      <a:pt x="14596" y="20954"/>
                      <a:pt x="14453" y="21004"/>
                      <a:pt x="14307" y="21054"/>
                    </a:cubicBezTo>
                    <a:cubicBezTo>
                      <a:pt x="14100" y="21121"/>
                      <a:pt x="13889" y="21180"/>
                      <a:pt x="13675" y="21231"/>
                    </a:cubicBezTo>
                    <a:cubicBezTo>
                      <a:pt x="13533" y="21273"/>
                      <a:pt x="13388" y="21306"/>
                      <a:pt x="13243" y="21340"/>
                    </a:cubicBezTo>
                    <a:cubicBezTo>
                      <a:pt x="13034" y="21382"/>
                      <a:pt x="12823" y="21424"/>
                      <a:pt x="12611" y="21457"/>
                    </a:cubicBezTo>
                    <a:cubicBezTo>
                      <a:pt x="12467" y="21483"/>
                      <a:pt x="12323" y="21499"/>
                      <a:pt x="12180" y="21516"/>
                    </a:cubicBezTo>
                    <a:cubicBezTo>
                      <a:pt x="11971" y="21541"/>
                      <a:pt x="11760" y="21566"/>
                      <a:pt x="11548" y="21575"/>
                    </a:cubicBezTo>
                    <a:cubicBezTo>
                      <a:pt x="11404" y="21584"/>
                      <a:pt x="11260" y="21592"/>
                      <a:pt x="11115" y="21592"/>
                    </a:cubicBezTo>
                    <a:cubicBezTo>
                      <a:pt x="11010" y="21600"/>
                      <a:pt x="10905" y="21600"/>
                      <a:pt x="10799" y="21600"/>
                    </a:cubicBezTo>
                    <a:cubicBezTo>
                      <a:pt x="10694" y="21600"/>
                      <a:pt x="10590" y="21600"/>
                      <a:pt x="10485" y="21592"/>
                    </a:cubicBezTo>
                    <a:cubicBezTo>
                      <a:pt x="10339" y="21592"/>
                      <a:pt x="10196" y="21584"/>
                      <a:pt x="10052" y="21575"/>
                    </a:cubicBezTo>
                    <a:cubicBezTo>
                      <a:pt x="9840" y="21566"/>
                      <a:pt x="9629" y="21541"/>
                      <a:pt x="9420" y="21516"/>
                    </a:cubicBezTo>
                    <a:cubicBezTo>
                      <a:pt x="9277" y="21499"/>
                      <a:pt x="9133" y="21483"/>
                      <a:pt x="8989" y="21457"/>
                    </a:cubicBezTo>
                    <a:cubicBezTo>
                      <a:pt x="8777" y="21424"/>
                      <a:pt x="8566" y="21382"/>
                      <a:pt x="8357" y="21340"/>
                    </a:cubicBezTo>
                    <a:cubicBezTo>
                      <a:pt x="8212" y="21306"/>
                      <a:pt x="8068" y="21273"/>
                      <a:pt x="7925" y="21239"/>
                    </a:cubicBezTo>
                    <a:cubicBezTo>
                      <a:pt x="7711" y="21180"/>
                      <a:pt x="7500" y="21121"/>
                      <a:pt x="7293" y="21054"/>
                    </a:cubicBezTo>
                    <a:cubicBezTo>
                      <a:pt x="7147" y="21004"/>
                      <a:pt x="7004" y="20954"/>
                      <a:pt x="6862" y="20903"/>
                    </a:cubicBezTo>
                    <a:cubicBezTo>
                      <a:pt x="6648" y="20827"/>
                      <a:pt x="6437" y="20744"/>
                      <a:pt x="6230" y="20651"/>
                    </a:cubicBezTo>
                    <a:cubicBezTo>
                      <a:pt x="6083" y="20584"/>
                      <a:pt x="5939" y="20517"/>
                      <a:pt x="5797" y="20449"/>
                    </a:cubicBezTo>
                    <a:cubicBezTo>
                      <a:pt x="5582" y="20340"/>
                      <a:pt x="5372" y="20231"/>
                      <a:pt x="5167" y="20114"/>
                    </a:cubicBezTo>
                    <a:cubicBezTo>
                      <a:pt x="5020" y="20029"/>
                      <a:pt x="4876" y="19938"/>
                      <a:pt x="4734" y="19853"/>
                    </a:cubicBezTo>
                    <a:cubicBezTo>
                      <a:pt x="4517" y="19710"/>
                      <a:pt x="4306" y="19568"/>
                      <a:pt x="4102" y="19408"/>
                    </a:cubicBezTo>
                    <a:cubicBezTo>
                      <a:pt x="3955" y="19308"/>
                      <a:pt x="3811" y="19190"/>
                      <a:pt x="3671" y="19072"/>
                    </a:cubicBezTo>
                    <a:cubicBezTo>
                      <a:pt x="3452" y="18896"/>
                      <a:pt x="3242" y="18702"/>
                      <a:pt x="3039" y="18510"/>
                    </a:cubicBezTo>
                    <a:cubicBezTo>
                      <a:pt x="2891" y="18367"/>
                      <a:pt x="2745" y="18215"/>
                      <a:pt x="2606" y="18056"/>
                    </a:cubicBezTo>
                    <a:cubicBezTo>
                      <a:pt x="2383" y="17821"/>
                      <a:pt x="2172" y="17561"/>
                      <a:pt x="1974" y="17300"/>
                    </a:cubicBezTo>
                    <a:cubicBezTo>
                      <a:pt x="1823" y="17098"/>
                      <a:pt x="1679" y="16897"/>
                      <a:pt x="1543" y="16678"/>
                    </a:cubicBezTo>
                    <a:cubicBezTo>
                      <a:pt x="1309" y="16317"/>
                      <a:pt x="1097" y="15931"/>
                      <a:pt x="911" y="15537"/>
                    </a:cubicBezTo>
                    <a:cubicBezTo>
                      <a:pt x="745" y="15184"/>
                      <a:pt x="602" y="14822"/>
                      <a:pt x="479" y="14453"/>
                    </a:cubicBezTo>
                    <a:cubicBezTo>
                      <a:pt x="168" y="13495"/>
                      <a:pt x="0" y="12488"/>
                      <a:pt x="0" y="11447"/>
                    </a:cubicBezTo>
                    <a:cubicBezTo>
                      <a:pt x="0" y="11195"/>
                      <a:pt x="0" y="10682"/>
                      <a:pt x="0" y="10682"/>
                    </a:cubicBezTo>
                    <a:lnTo>
                      <a:pt x="0" y="0"/>
                    </a:lnTo>
                    <a:cubicBezTo>
                      <a:pt x="0" y="882"/>
                      <a:pt x="168" y="1730"/>
                      <a:pt x="479" y="2519"/>
                    </a:cubicBezTo>
                    <a:cubicBezTo>
                      <a:pt x="602" y="2839"/>
                      <a:pt x="745" y="3141"/>
                      <a:pt x="911" y="3443"/>
                    </a:cubicBezTo>
                    <a:cubicBezTo>
                      <a:pt x="1097" y="3771"/>
                      <a:pt x="1309" y="4090"/>
                      <a:pt x="1543" y="4401"/>
                    </a:cubicBezTo>
                    <a:cubicBezTo>
                      <a:pt x="1679" y="4577"/>
                      <a:pt x="1823" y="4754"/>
                      <a:pt x="1974" y="4930"/>
                    </a:cubicBezTo>
                    <a:cubicBezTo>
                      <a:pt x="2172" y="5148"/>
                      <a:pt x="2383" y="5358"/>
                      <a:pt x="2606" y="5560"/>
                    </a:cubicBezTo>
                    <a:cubicBezTo>
                      <a:pt x="2745" y="5694"/>
                      <a:pt x="2891" y="5820"/>
                      <a:pt x="3039" y="5937"/>
                    </a:cubicBezTo>
                    <a:cubicBezTo>
                      <a:pt x="3242" y="6105"/>
                      <a:pt x="3452" y="6265"/>
                      <a:pt x="3671" y="6416"/>
                    </a:cubicBezTo>
                    <a:cubicBezTo>
                      <a:pt x="3811" y="6509"/>
                      <a:pt x="3955" y="6609"/>
                      <a:pt x="4102" y="6701"/>
                    </a:cubicBezTo>
                    <a:cubicBezTo>
                      <a:pt x="4306" y="6828"/>
                      <a:pt x="4517" y="6954"/>
                      <a:pt x="4734" y="7063"/>
                    </a:cubicBezTo>
                    <a:cubicBezTo>
                      <a:pt x="4876" y="7147"/>
                      <a:pt x="5020" y="7214"/>
                      <a:pt x="5167" y="7289"/>
                    </a:cubicBezTo>
                    <a:cubicBezTo>
                      <a:pt x="5372" y="7390"/>
                      <a:pt x="5582" y="7483"/>
                      <a:pt x="5797" y="7575"/>
                    </a:cubicBezTo>
                    <a:cubicBezTo>
                      <a:pt x="5939" y="7626"/>
                      <a:pt x="6083" y="7684"/>
                      <a:pt x="6230" y="7743"/>
                    </a:cubicBezTo>
                    <a:cubicBezTo>
                      <a:pt x="6437" y="7818"/>
                      <a:pt x="6648" y="7886"/>
                      <a:pt x="6862" y="7953"/>
                    </a:cubicBezTo>
                    <a:cubicBezTo>
                      <a:pt x="7004" y="7995"/>
                      <a:pt x="7147" y="8037"/>
                      <a:pt x="7293" y="8079"/>
                    </a:cubicBezTo>
                    <a:cubicBezTo>
                      <a:pt x="7500" y="8137"/>
                      <a:pt x="7711" y="8188"/>
                      <a:pt x="7925" y="8230"/>
                    </a:cubicBezTo>
                    <a:cubicBezTo>
                      <a:pt x="8068" y="8264"/>
                      <a:pt x="8212" y="8297"/>
                      <a:pt x="8357" y="8323"/>
                    </a:cubicBezTo>
                    <a:cubicBezTo>
                      <a:pt x="8566" y="8356"/>
                      <a:pt x="8777" y="8390"/>
                      <a:pt x="8989" y="8424"/>
                    </a:cubicBezTo>
                    <a:cubicBezTo>
                      <a:pt x="9133" y="8440"/>
                      <a:pt x="9277" y="8456"/>
                      <a:pt x="9420" y="8474"/>
                    </a:cubicBezTo>
                    <a:cubicBezTo>
                      <a:pt x="9629" y="8490"/>
                      <a:pt x="9840" y="8507"/>
                      <a:pt x="10052" y="8524"/>
                    </a:cubicBezTo>
                    <a:cubicBezTo>
                      <a:pt x="10196" y="8533"/>
                      <a:pt x="10339" y="8533"/>
                      <a:pt x="10485" y="8533"/>
                    </a:cubicBezTo>
                    <a:cubicBezTo>
                      <a:pt x="10588" y="8541"/>
                      <a:pt x="10694" y="8541"/>
                      <a:pt x="10799" y="8541"/>
                    </a:cubicBezTo>
                    <a:cubicBezTo>
                      <a:pt x="10905" y="8541"/>
                      <a:pt x="11010" y="8541"/>
                      <a:pt x="11115" y="8533"/>
                    </a:cubicBezTo>
                    <a:cubicBezTo>
                      <a:pt x="11260" y="8533"/>
                      <a:pt x="11404" y="8533"/>
                      <a:pt x="11548" y="8524"/>
                    </a:cubicBezTo>
                    <a:cubicBezTo>
                      <a:pt x="11760" y="8507"/>
                      <a:pt x="11971" y="8490"/>
                      <a:pt x="12180" y="8474"/>
                    </a:cubicBezTo>
                    <a:cubicBezTo>
                      <a:pt x="12323" y="8456"/>
                      <a:pt x="12467" y="8440"/>
                      <a:pt x="12611" y="8424"/>
                    </a:cubicBezTo>
                    <a:cubicBezTo>
                      <a:pt x="12823" y="8390"/>
                      <a:pt x="13034" y="8356"/>
                      <a:pt x="13243" y="8323"/>
                    </a:cubicBezTo>
                    <a:cubicBezTo>
                      <a:pt x="13388" y="8297"/>
                      <a:pt x="13533" y="8264"/>
                      <a:pt x="13675" y="8230"/>
                    </a:cubicBezTo>
                    <a:cubicBezTo>
                      <a:pt x="13889" y="8188"/>
                      <a:pt x="14100" y="8137"/>
                      <a:pt x="14307" y="8079"/>
                    </a:cubicBezTo>
                    <a:cubicBezTo>
                      <a:pt x="14453" y="8037"/>
                      <a:pt x="14596" y="7995"/>
                      <a:pt x="14738" y="7953"/>
                    </a:cubicBezTo>
                    <a:cubicBezTo>
                      <a:pt x="14952" y="7886"/>
                      <a:pt x="15163" y="7818"/>
                      <a:pt x="15370" y="7743"/>
                    </a:cubicBezTo>
                    <a:cubicBezTo>
                      <a:pt x="15516" y="7684"/>
                      <a:pt x="15661" y="7626"/>
                      <a:pt x="15803" y="7567"/>
                    </a:cubicBezTo>
                    <a:cubicBezTo>
                      <a:pt x="16017" y="7483"/>
                      <a:pt x="16228" y="7390"/>
                      <a:pt x="16433" y="7289"/>
                    </a:cubicBezTo>
                    <a:cubicBezTo>
                      <a:pt x="16580" y="7214"/>
                      <a:pt x="16724" y="7138"/>
                      <a:pt x="16866" y="7063"/>
                    </a:cubicBezTo>
                    <a:cubicBezTo>
                      <a:pt x="17083" y="6945"/>
                      <a:pt x="17294" y="6828"/>
                      <a:pt x="17498" y="6701"/>
                    </a:cubicBezTo>
                    <a:cubicBezTo>
                      <a:pt x="17645" y="6609"/>
                      <a:pt x="17788" y="6509"/>
                      <a:pt x="17929" y="6416"/>
                    </a:cubicBezTo>
                    <a:cubicBezTo>
                      <a:pt x="18148" y="6265"/>
                      <a:pt x="18358" y="6105"/>
                      <a:pt x="18561" y="5937"/>
                    </a:cubicBezTo>
                    <a:cubicBezTo>
                      <a:pt x="18709" y="5820"/>
                      <a:pt x="18855" y="5694"/>
                      <a:pt x="18994" y="5560"/>
                    </a:cubicBezTo>
                    <a:cubicBezTo>
                      <a:pt x="19217" y="5358"/>
                      <a:pt x="19428" y="5148"/>
                      <a:pt x="19626" y="4930"/>
                    </a:cubicBezTo>
                    <a:cubicBezTo>
                      <a:pt x="19777" y="4754"/>
                      <a:pt x="19921" y="4577"/>
                      <a:pt x="20057" y="4401"/>
                    </a:cubicBezTo>
                    <a:cubicBezTo>
                      <a:pt x="20291" y="4090"/>
                      <a:pt x="20503" y="3771"/>
                      <a:pt x="20689" y="3443"/>
                    </a:cubicBezTo>
                    <a:cubicBezTo>
                      <a:pt x="20855" y="3141"/>
                      <a:pt x="20998" y="2839"/>
                      <a:pt x="21121" y="2519"/>
                    </a:cubicBezTo>
                    <a:cubicBezTo>
                      <a:pt x="21432" y="1730"/>
                      <a:pt x="21600" y="882"/>
                      <a:pt x="21600" y="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24" name="Shape 41544">
                <a:extLst>
                  <a:ext uri="{FF2B5EF4-FFF2-40B4-BE49-F238E27FC236}">
                    <a16:creationId xmlns:a16="http://schemas.microsoft.com/office/drawing/2014/main" xmlns="" id="{3C3E8559-749D-D441-B61A-90336370CF1E}"/>
                  </a:ext>
                </a:extLst>
              </p:cNvPr>
              <p:cNvSpPr/>
              <p:nvPr/>
            </p:nvSpPr>
            <p:spPr>
              <a:xfrm>
                <a:off x="62762" y="2188482"/>
                <a:ext cx="1150637" cy="188506"/>
              </a:xfrm>
              <a:prstGeom prst="ellipse">
                <a:avLst/>
              </a:pr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25" name="Shape 41545">
                <a:extLst>
                  <a:ext uri="{FF2B5EF4-FFF2-40B4-BE49-F238E27FC236}">
                    <a16:creationId xmlns:a16="http://schemas.microsoft.com/office/drawing/2014/main" xmlns="" id="{46F3FBFB-8D3E-114C-B76E-0C8CAE5CF13F}"/>
                  </a:ext>
                </a:extLst>
              </p:cNvPr>
              <p:cNvSpPr/>
              <p:nvPr/>
            </p:nvSpPr>
            <p:spPr>
              <a:xfrm>
                <a:off x="0" y="2063602"/>
                <a:ext cx="1150645" cy="238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0682"/>
                    </a:lnTo>
                    <a:cubicBezTo>
                      <a:pt x="21600" y="10682"/>
                      <a:pt x="21600" y="11195"/>
                      <a:pt x="21600" y="11447"/>
                    </a:cubicBezTo>
                    <a:cubicBezTo>
                      <a:pt x="21600" y="12488"/>
                      <a:pt x="21432" y="13495"/>
                      <a:pt x="21121" y="14453"/>
                    </a:cubicBezTo>
                    <a:cubicBezTo>
                      <a:pt x="20998" y="14822"/>
                      <a:pt x="20855" y="15184"/>
                      <a:pt x="20689" y="15537"/>
                    </a:cubicBezTo>
                    <a:cubicBezTo>
                      <a:pt x="20503" y="15931"/>
                      <a:pt x="20291" y="16317"/>
                      <a:pt x="20057" y="16678"/>
                    </a:cubicBezTo>
                    <a:cubicBezTo>
                      <a:pt x="19921" y="16897"/>
                      <a:pt x="19777" y="17098"/>
                      <a:pt x="19626" y="17300"/>
                    </a:cubicBezTo>
                    <a:cubicBezTo>
                      <a:pt x="19428" y="17561"/>
                      <a:pt x="19217" y="17821"/>
                      <a:pt x="18994" y="18056"/>
                    </a:cubicBezTo>
                    <a:cubicBezTo>
                      <a:pt x="18855" y="18215"/>
                      <a:pt x="18709" y="18367"/>
                      <a:pt x="18561" y="18510"/>
                    </a:cubicBezTo>
                    <a:cubicBezTo>
                      <a:pt x="18358" y="18702"/>
                      <a:pt x="18148" y="18896"/>
                      <a:pt x="17929" y="19072"/>
                    </a:cubicBezTo>
                    <a:cubicBezTo>
                      <a:pt x="17788" y="19190"/>
                      <a:pt x="17645" y="19308"/>
                      <a:pt x="17498" y="19408"/>
                    </a:cubicBezTo>
                    <a:cubicBezTo>
                      <a:pt x="17294" y="19568"/>
                      <a:pt x="17083" y="19710"/>
                      <a:pt x="16866" y="19853"/>
                    </a:cubicBezTo>
                    <a:cubicBezTo>
                      <a:pt x="16724" y="19938"/>
                      <a:pt x="16580" y="20029"/>
                      <a:pt x="16433" y="20114"/>
                    </a:cubicBezTo>
                    <a:cubicBezTo>
                      <a:pt x="16228" y="20231"/>
                      <a:pt x="16017" y="20340"/>
                      <a:pt x="15803" y="20449"/>
                    </a:cubicBezTo>
                    <a:cubicBezTo>
                      <a:pt x="15661" y="20517"/>
                      <a:pt x="15516" y="20584"/>
                      <a:pt x="15370" y="20651"/>
                    </a:cubicBezTo>
                    <a:cubicBezTo>
                      <a:pt x="15163" y="20744"/>
                      <a:pt x="14952" y="20827"/>
                      <a:pt x="14738" y="20903"/>
                    </a:cubicBezTo>
                    <a:cubicBezTo>
                      <a:pt x="14596" y="20954"/>
                      <a:pt x="14453" y="21004"/>
                      <a:pt x="14307" y="21054"/>
                    </a:cubicBezTo>
                    <a:cubicBezTo>
                      <a:pt x="14100" y="21121"/>
                      <a:pt x="13889" y="21180"/>
                      <a:pt x="13675" y="21231"/>
                    </a:cubicBezTo>
                    <a:cubicBezTo>
                      <a:pt x="13533" y="21273"/>
                      <a:pt x="13388" y="21306"/>
                      <a:pt x="13243" y="21340"/>
                    </a:cubicBezTo>
                    <a:cubicBezTo>
                      <a:pt x="13034" y="21382"/>
                      <a:pt x="12823" y="21424"/>
                      <a:pt x="12611" y="21457"/>
                    </a:cubicBezTo>
                    <a:cubicBezTo>
                      <a:pt x="12467" y="21483"/>
                      <a:pt x="12323" y="21499"/>
                      <a:pt x="12180" y="21516"/>
                    </a:cubicBezTo>
                    <a:cubicBezTo>
                      <a:pt x="11971" y="21541"/>
                      <a:pt x="11760" y="21566"/>
                      <a:pt x="11548" y="21575"/>
                    </a:cubicBezTo>
                    <a:cubicBezTo>
                      <a:pt x="11404" y="21584"/>
                      <a:pt x="11260" y="21592"/>
                      <a:pt x="11115" y="21592"/>
                    </a:cubicBezTo>
                    <a:cubicBezTo>
                      <a:pt x="11010" y="21600"/>
                      <a:pt x="10905" y="21600"/>
                      <a:pt x="10799" y="21600"/>
                    </a:cubicBezTo>
                    <a:cubicBezTo>
                      <a:pt x="10694" y="21600"/>
                      <a:pt x="10590" y="21600"/>
                      <a:pt x="10485" y="21592"/>
                    </a:cubicBezTo>
                    <a:cubicBezTo>
                      <a:pt x="10339" y="21592"/>
                      <a:pt x="10196" y="21584"/>
                      <a:pt x="10052" y="21575"/>
                    </a:cubicBezTo>
                    <a:cubicBezTo>
                      <a:pt x="9840" y="21566"/>
                      <a:pt x="9629" y="21541"/>
                      <a:pt x="9420" y="21516"/>
                    </a:cubicBezTo>
                    <a:cubicBezTo>
                      <a:pt x="9277" y="21499"/>
                      <a:pt x="9133" y="21483"/>
                      <a:pt x="8989" y="21457"/>
                    </a:cubicBezTo>
                    <a:cubicBezTo>
                      <a:pt x="8777" y="21424"/>
                      <a:pt x="8566" y="21382"/>
                      <a:pt x="8357" y="21340"/>
                    </a:cubicBezTo>
                    <a:cubicBezTo>
                      <a:pt x="8212" y="21306"/>
                      <a:pt x="8068" y="21273"/>
                      <a:pt x="7925" y="21239"/>
                    </a:cubicBezTo>
                    <a:cubicBezTo>
                      <a:pt x="7711" y="21180"/>
                      <a:pt x="7500" y="21121"/>
                      <a:pt x="7293" y="21054"/>
                    </a:cubicBezTo>
                    <a:cubicBezTo>
                      <a:pt x="7147" y="21004"/>
                      <a:pt x="7004" y="20954"/>
                      <a:pt x="6862" y="20903"/>
                    </a:cubicBezTo>
                    <a:cubicBezTo>
                      <a:pt x="6648" y="20827"/>
                      <a:pt x="6437" y="20744"/>
                      <a:pt x="6230" y="20651"/>
                    </a:cubicBezTo>
                    <a:cubicBezTo>
                      <a:pt x="6083" y="20584"/>
                      <a:pt x="5939" y="20517"/>
                      <a:pt x="5797" y="20449"/>
                    </a:cubicBezTo>
                    <a:cubicBezTo>
                      <a:pt x="5582" y="20340"/>
                      <a:pt x="5372" y="20231"/>
                      <a:pt x="5167" y="20114"/>
                    </a:cubicBezTo>
                    <a:cubicBezTo>
                      <a:pt x="5020" y="20029"/>
                      <a:pt x="4876" y="19938"/>
                      <a:pt x="4734" y="19853"/>
                    </a:cubicBezTo>
                    <a:cubicBezTo>
                      <a:pt x="4517" y="19710"/>
                      <a:pt x="4306" y="19568"/>
                      <a:pt x="4102" y="19408"/>
                    </a:cubicBezTo>
                    <a:cubicBezTo>
                      <a:pt x="3955" y="19308"/>
                      <a:pt x="3811" y="19190"/>
                      <a:pt x="3671" y="19072"/>
                    </a:cubicBezTo>
                    <a:cubicBezTo>
                      <a:pt x="3452" y="18896"/>
                      <a:pt x="3242" y="18702"/>
                      <a:pt x="3039" y="18510"/>
                    </a:cubicBezTo>
                    <a:cubicBezTo>
                      <a:pt x="2891" y="18367"/>
                      <a:pt x="2745" y="18215"/>
                      <a:pt x="2606" y="18056"/>
                    </a:cubicBezTo>
                    <a:cubicBezTo>
                      <a:pt x="2383" y="17821"/>
                      <a:pt x="2172" y="17561"/>
                      <a:pt x="1974" y="17300"/>
                    </a:cubicBezTo>
                    <a:cubicBezTo>
                      <a:pt x="1823" y="17098"/>
                      <a:pt x="1679" y="16897"/>
                      <a:pt x="1543" y="16678"/>
                    </a:cubicBezTo>
                    <a:cubicBezTo>
                      <a:pt x="1309" y="16317"/>
                      <a:pt x="1097" y="15931"/>
                      <a:pt x="911" y="15537"/>
                    </a:cubicBezTo>
                    <a:cubicBezTo>
                      <a:pt x="745" y="15184"/>
                      <a:pt x="602" y="14822"/>
                      <a:pt x="479" y="14453"/>
                    </a:cubicBezTo>
                    <a:cubicBezTo>
                      <a:pt x="168" y="13495"/>
                      <a:pt x="0" y="12488"/>
                      <a:pt x="0" y="11447"/>
                    </a:cubicBezTo>
                    <a:cubicBezTo>
                      <a:pt x="0" y="11195"/>
                      <a:pt x="0" y="10682"/>
                      <a:pt x="0" y="10682"/>
                    </a:cubicBezTo>
                    <a:lnTo>
                      <a:pt x="0" y="0"/>
                    </a:lnTo>
                    <a:cubicBezTo>
                      <a:pt x="0" y="882"/>
                      <a:pt x="168" y="1730"/>
                      <a:pt x="479" y="2519"/>
                    </a:cubicBezTo>
                    <a:cubicBezTo>
                      <a:pt x="602" y="2839"/>
                      <a:pt x="745" y="3141"/>
                      <a:pt x="911" y="3443"/>
                    </a:cubicBezTo>
                    <a:cubicBezTo>
                      <a:pt x="1097" y="3771"/>
                      <a:pt x="1309" y="4090"/>
                      <a:pt x="1543" y="4401"/>
                    </a:cubicBezTo>
                    <a:cubicBezTo>
                      <a:pt x="1679" y="4577"/>
                      <a:pt x="1823" y="4754"/>
                      <a:pt x="1974" y="4930"/>
                    </a:cubicBezTo>
                    <a:cubicBezTo>
                      <a:pt x="2172" y="5148"/>
                      <a:pt x="2383" y="5358"/>
                      <a:pt x="2606" y="5560"/>
                    </a:cubicBezTo>
                    <a:cubicBezTo>
                      <a:pt x="2745" y="5694"/>
                      <a:pt x="2891" y="5820"/>
                      <a:pt x="3039" y="5937"/>
                    </a:cubicBezTo>
                    <a:cubicBezTo>
                      <a:pt x="3242" y="6105"/>
                      <a:pt x="3452" y="6265"/>
                      <a:pt x="3671" y="6416"/>
                    </a:cubicBezTo>
                    <a:cubicBezTo>
                      <a:pt x="3811" y="6509"/>
                      <a:pt x="3955" y="6609"/>
                      <a:pt x="4102" y="6701"/>
                    </a:cubicBezTo>
                    <a:cubicBezTo>
                      <a:pt x="4306" y="6828"/>
                      <a:pt x="4517" y="6954"/>
                      <a:pt x="4734" y="7063"/>
                    </a:cubicBezTo>
                    <a:cubicBezTo>
                      <a:pt x="4876" y="7147"/>
                      <a:pt x="5020" y="7214"/>
                      <a:pt x="5167" y="7289"/>
                    </a:cubicBezTo>
                    <a:cubicBezTo>
                      <a:pt x="5372" y="7390"/>
                      <a:pt x="5582" y="7483"/>
                      <a:pt x="5797" y="7575"/>
                    </a:cubicBezTo>
                    <a:cubicBezTo>
                      <a:pt x="5939" y="7626"/>
                      <a:pt x="6083" y="7684"/>
                      <a:pt x="6230" y="7743"/>
                    </a:cubicBezTo>
                    <a:cubicBezTo>
                      <a:pt x="6437" y="7818"/>
                      <a:pt x="6648" y="7886"/>
                      <a:pt x="6862" y="7953"/>
                    </a:cubicBezTo>
                    <a:cubicBezTo>
                      <a:pt x="7004" y="7995"/>
                      <a:pt x="7147" y="8037"/>
                      <a:pt x="7293" y="8079"/>
                    </a:cubicBezTo>
                    <a:cubicBezTo>
                      <a:pt x="7500" y="8137"/>
                      <a:pt x="7711" y="8188"/>
                      <a:pt x="7925" y="8230"/>
                    </a:cubicBezTo>
                    <a:cubicBezTo>
                      <a:pt x="8068" y="8264"/>
                      <a:pt x="8212" y="8297"/>
                      <a:pt x="8357" y="8323"/>
                    </a:cubicBezTo>
                    <a:cubicBezTo>
                      <a:pt x="8566" y="8356"/>
                      <a:pt x="8777" y="8390"/>
                      <a:pt x="8989" y="8424"/>
                    </a:cubicBezTo>
                    <a:cubicBezTo>
                      <a:pt x="9133" y="8440"/>
                      <a:pt x="9277" y="8456"/>
                      <a:pt x="9420" y="8474"/>
                    </a:cubicBezTo>
                    <a:cubicBezTo>
                      <a:pt x="9629" y="8490"/>
                      <a:pt x="9840" y="8507"/>
                      <a:pt x="10052" y="8524"/>
                    </a:cubicBezTo>
                    <a:cubicBezTo>
                      <a:pt x="10196" y="8533"/>
                      <a:pt x="10339" y="8533"/>
                      <a:pt x="10485" y="8533"/>
                    </a:cubicBezTo>
                    <a:cubicBezTo>
                      <a:pt x="10588" y="8541"/>
                      <a:pt x="10694" y="8541"/>
                      <a:pt x="10799" y="8541"/>
                    </a:cubicBezTo>
                    <a:cubicBezTo>
                      <a:pt x="10905" y="8541"/>
                      <a:pt x="11010" y="8541"/>
                      <a:pt x="11115" y="8533"/>
                    </a:cubicBezTo>
                    <a:cubicBezTo>
                      <a:pt x="11260" y="8533"/>
                      <a:pt x="11404" y="8533"/>
                      <a:pt x="11548" y="8524"/>
                    </a:cubicBezTo>
                    <a:cubicBezTo>
                      <a:pt x="11760" y="8507"/>
                      <a:pt x="11971" y="8490"/>
                      <a:pt x="12180" y="8474"/>
                    </a:cubicBezTo>
                    <a:cubicBezTo>
                      <a:pt x="12323" y="8456"/>
                      <a:pt x="12467" y="8440"/>
                      <a:pt x="12611" y="8424"/>
                    </a:cubicBezTo>
                    <a:cubicBezTo>
                      <a:pt x="12823" y="8390"/>
                      <a:pt x="13034" y="8356"/>
                      <a:pt x="13243" y="8323"/>
                    </a:cubicBezTo>
                    <a:cubicBezTo>
                      <a:pt x="13388" y="8297"/>
                      <a:pt x="13533" y="8264"/>
                      <a:pt x="13675" y="8230"/>
                    </a:cubicBezTo>
                    <a:cubicBezTo>
                      <a:pt x="13889" y="8188"/>
                      <a:pt x="14100" y="8137"/>
                      <a:pt x="14307" y="8079"/>
                    </a:cubicBezTo>
                    <a:cubicBezTo>
                      <a:pt x="14453" y="8037"/>
                      <a:pt x="14596" y="7995"/>
                      <a:pt x="14738" y="7953"/>
                    </a:cubicBezTo>
                    <a:cubicBezTo>
                      <a:pt x="14952" y="7886"/>
                      <a:pt x="15163" y="7818"/>
                      <a:pt x="15370" y="7743"/>
                    </a:cubicBezTo>
                    <a:cubicBezTo>
                      <a:pt x="15516" y="7684"/>
                      <a:pt x="15661" y="7626"/>
                      <a:pt x="15803" y="7567"/>
                    </a:cubicBezTo>
                    <a:cubicBezTo>
                      <a:pt x="16017" y="7483"/>
                      <a:pt x="16228" y="7390"/>
                      <a:pt x="16433" y="7289"/>
                    </a:cubicBezTo>
                    <a:cubicBezTo>
                      <a:pt x="16580" y="7214"/>
                      <a:pt x="16724" y="7138"/>
                      <a:pt x="16866" y="7063"/>
                    </a:cubicBezTo>
                    <a:cubicBezTo>
                      <a:pt x="17083" y="6945"/>
                      <a:pt x="17294" y="6828"/>
                      <a:pt x="17498" y="6701"/>
                    </a:cubicBezTo>
                    <a:cubicBezTo>
                      <a:pt x="17645" y="6609"/>
                      <a:pt x="17788" y="6509"/>
                      <a:pt x="17929" y="6416"/>
                    </a:cubicBezTo>
                    <a:cubicBezTo>
                      <a:pt x="18148" y="6265"/>
                      <a:pt x="18358" y="6105"/>
                      <a:pt x="18561" y="5937"/>
                    </a:cubicBezTo>
                    <a:cubicBezTo>
                      <a:pt x="18709" y="5820"/>
                      <a:pt x="18855" y="5694"/>
                      <a:pt x="18994" y="5560"/>
                    </a:cubicBezTo>
                    <a:cubicBezTo>
                      <a:pt x="19217" y="5358"/>
                      <a:pt x="19428" y="5148"/>
                      <a:pt x="19626" y="4930"/>
                    </a:cubicBezTo>
                    <a:cubicBezTo>
                      <a:pt x="19777" y="4754"/>
                      <a:pt x="19921" y="4577"/>
                      <a:pt x="20057" y="4401"/>
                    </a:cubicBezTo>
                    <a:cubicBezTo>
                      <a:pt x="20291" y="4090"/>
                      <a:pt x="20503" y="3771"/>
                      <a:pt x="20689" y="3443"/>
                    </a:cubicBezTo>
                    <a:cubicBezTo>
                      <a:pt x="20855" y="3141"/>
                      <a:pt x="20998" y="2839"/>
                      <a:pt x="21121" y="2519"/>
                    </a:cubicBezTo>
                    <a:cubicBezTo>
                      <a:pt x="21432" y="1730"/>
                      <a:pt x="21600" y="882"/>
                      <a:pt x="21600" y="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26" name="Shape 41546">
                <a:extLst>
                  <a:ext uri="{FF2B5EF4-FFF2-40B4-BE49-F238E27FC236}">
                    <a16:creationId xmlns:a16="http://schemas.microsoft.com/office/drawing/2014/main" xmlns="" id="{AF73ADF2-B456-F848-8416-D72198B8B6A0}"/>
                  </a:ext>
                </a:extLst>
              </p:cNvPr>
              <p:cNvSpPr/>
              <p:nvPr/>
            </p:nvSpPr>
            <p:spPr>
              <a:xfrm>
                <a:off x="0" y="1950356"/>
                <a:ext cx="1150637" cy="188506"/>
              </a:xfrm>
              <a:prstGeom prst="ellipse">
                <a:avLst/>
              </a:pr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27" name="Shape 41547">
                <a:extLst>
                  <a:ext uri="{FF2B5EF4-FFF2-40B4-BE49-F238E27FC236}">
                    <a16:creationId xmlns:a16="http://schemas.microsoft.com/office/drawing/2014/main" xmlns="" id="{26F6B270-AA23-A54C-9B33-43C7F9175B3C}"/>
                  </a:ext>
                </a:extLst>
              </p:cNvPr>
              <p:cNvSpPr/>
              <p:nvPr/>
            </p:nvSpPr>
            <p:spPr>
              <a:xfrm>
                <a:off x="62762" y="1836817"/>
                <a:ext cx="1150646" cy="238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0682"/>
                    </a:lnTo>
                    <a:cubicBezTo>
                      <a:pt x="21600" y="10682"/>
                      <a:pt x="21600" y="11195"/>
                      <a:pt x="21600" y="11447"/>
                    </a:cubicBezTo>
                    <a:cubicBezTo>
                      <a:pt x="21600" y="12488"/>
                      <a:pt x="21432" y="13495"/>
                      <a:pt x="21121" y="14453"/>
                    </a:cubicBezTo>
                    <a:cubicBezTo>
                      <a:pt x="20998" y="14822"/>
                      <a:pt x="20855" y="15184"/>
                      <a:pt x="20689" y="15537"/>
                    </a:cubicBezTo>
                    <a:cubicBezTo>
                      <a:pt x="20503" y="15931"/>
                      <a:pt x="20291" y="16317"/>
                      <a:pt x="20057" y="16678"/>
                    </a:cubicBezTo>
                    <a:cubicBezTo>
                      <a:pt x="19921" y="16897"/>
                      <a:pt x="19777" y="17098"/>
                      <a:pt x="19626" y="17300"/>
                    </a:cubicBezTo>
                    <a:cubicBezTo>
                      <a:pt x="19428" y="17561"/>
                      <a:pt x="19217" y="17821"/>
                      <a:pt x="18994" y="18056"/>
                    </a:cubicBezTo>
                    <a:cubicBezTo>
                      <a:pt x="18855" y="18215"/>
                      <a:pt x="18709" y="18367"/>
                      <a:pt x="18561" y="18510"/>
                    </a:cubicBezTo>
                    <a:cubicBezTo>
                      <a:pt x="18358" y="18702"/>
                      <a:pt x="18148" y="18896"/>
                      <a:pt x="17929" y="19072"/>
                    </a:cubicBezTo>
                    <a:cubicBezTo>
                      <a:pt x="17788" y="19190"/>
                      <a:pt x="17645" y="19308"/>
                      <a:pt x="17498" y="19408"/>
                    </a:cubicBezTo>
                    <a:cubicBezTo>
                      <a:pt x="17294" y="19568"/>
                      <a:pt x="17083" y="19710"/>
                      <a:pt x="16866" y="19853"/>
                    </a:cubicBezTo>
                    <a:cubicBezTo>
                      <a:pt x="16724" y="19938"/>
                      <a:pt x="16580" y="20029"/>
                      <a:pt x="16433" y="20114"/>
                    </a:cubicBezTo>
                    <a:cubicBezTo>
                      <a:pt x="16228" y="20231"/>
                      <a:pt x="16017" y="20340"/>
                      <a:pt x="15803" y="20449"/>
                    </a:cubicBezTo>
                    <a:cubicBezTo>
                      <a:pt x="15661" y="20517"/>
                      <a:pt x="15516" y="20584"/>
                      <a:pt x="15370" y="20651"/>
                    </a:cubicBezTo>
                    <a:cubicBezTo>
                      <a:pt x="15163" y="20744"/>
                      <a:pt x="14952" y="20827"/>
                      <a:pt x="14738" y="20903"/>
                    </a:cubicBezTo>
                    <a:cubicBezTo>
                      <a:pt x="14596" y="20954"/>
                      <a:pt x="14453" y="21004"/>
                      <a:pt x="14307" y="21054"/>
                    </a:cubicBezTo>
                    <a:cubicBezTo>
                      <a:pt x="14100" y="21121"/>
                      <a:pt x="13889" y="21180"/>
                      <a:pt x="13675" y="21231"/>
                    </a:cubicBezTo>
                    <a:cubicBezTo>
                      <a:pt x="13533" y="21273"/>
                      <a:pt x="13388" y="21306"/>
                      <a:pt x="13243" y="21340"/>
                    </a:cubicBezTo>
                    <a:cubicBezTo>
                      <a:pt x="13034" y="21382"/>
                      <a:pt x="12823" y="21424"/>
                      <a:pt x="12611" y="21457"/>
                    </a:cubicBezTo>
                    <a:cubicBezTo>
                      <a:pt x="12467" y="21483"/>
                      <a:pt x="12323" y="21499"/>
                      <a:pt x="12180" y="21516"/>
                    </a:cubicBezTo>
                    <a:cubicBezTo>
                      <a:pt x="11971" y="21541"/>
                      <a:pt x="11760" y="21566"/>
                      <a:pt x="11548" y="21575"/>
                    </a:cubicBezTo>
                    <a:cubicBezTo>
                      <a:pt x="11404" y="21584"/>
                      <a:pt x="11260" y="21592"/>
                      <a:pt x="11115" y="21592"/>
                    </a:cubicBezTo>
                    <a:cubicBezTo>
                      <a:pt x="11010" y="21600"/>
                      <a:pt x="10905" y="21600"/>
                      <a:pt x="10799" y="21600"/>
                    </a:cubicBezTo>
                    <a:cubicBezTo>
                      <a:pt x="10694" y="21600"/>
                      <a:pt x="10590" y="21600"/>
                      <a:pt x="10485" y="21592"/>
                    </a:cubicBezTo>
                    <a:cubicBezTo>
                      <a:pt x="10339" y="21592"/>
                      <a:pt x="10196" y="21584"/>
                      <a:pt x="10052" y="21575"/>
                    </a:cubicBezTo>
                    <a:cubicBezTo>
                      <a:pt x="9840" y="21566"/>
                      <a:pt x="9629" y="21541"/>
                      <a:pt x="9420" y="21516"/>
                    </a:cubicBezTo>
                    <a:cubicBezTo>
                      <a:pt x="9277" y="21499"/>
                      <a:pt x="9133" y="21483"/>
                      <a:pt x="8989" y="21457"/>
                    </a:cubicBezTo>
                    <a:cubicBezTo>
                      <a:pt x="8777" y="21424"/>
                      <a:pt x="8566" y="21382"/>
                      <a:pt x="8357" y="21340"/>
                    </a:cubicBezTo>
                    <a:cubicBezTo>
                      <a:pt x="8212" y="21306"/>
                      <a:pt x="8068" y="21273"/>
                      <a:pt x="7925" y="21239"/>
                    </a:cubicBezTo>
                    <a:cubicBezTo>
                      <a:pt x="7711" y="21180"/>
                      <a:pt x="7500" y="21121"/>
                      <a:pt x="7293" y="21054"/>
                    </a:cubicBezTo>
                    <a:cubicBezTo>
                      <a:pt x="7147" y="21004"/>
                      <a:pt x="7004" y="20954"/>
                      <a:pt x="6862" y="20903"/>
                    </a:cubicBezTo>
                    <a:cubicBezTo>
                      <a:pt x="6648" y="20827"/>
                      <a:pt x="6437" y="20744"/>
                      <a:pt x="6230" y="20651"/>
                    </a:cubicBezTo>
                    <a:cubicBezTo>
                      <a:pt x="6083" y="20584"/>
                      <a:pt x="5939" y="20517"/>
                      <a:pt x="5797" y="20449"/>
                    </a:cubicBezTo>
                    <a:cubicBezTo>
                      <a:pt x="5582" y="20340"/>
                      <a:pt x="5372" y="20231"/>
                      <a:pt x="5167" y="20114"/>
                    </a:cubicBezTo>
                    <a:cubicBezTo>
                      <a:pt x="5020" y="20029"/>
                      <a:pt x="4876" y="19938"/>
                      <a:pt x="4734" y="19853"/>
                    </a:cubicBezTo>
                    <a:cubicBezTo>
                      <a:pt x="4517" y="19710"/>
                      <a:pt x="4306" y="19568"/>
                      <a:pt x="4102" y="19408"/>
                    </a:cubicBezTo>
                    <a:cubicBezTo>
                      <a:pt x="3955" y="19308"/>
                      <a:pt x="3811" y="19190"/>
                      <a:pt x="3671" y="19072"/>
                    </a:cubicBezTo>
                    <a:cubicBezTo>
                      <a:pt x="3452" y="18896"/>
                      <a:pt x="3242" y="18702"/>
                      <a:pt x="3039" y="18510"/>
                    </a:cubicBezTo>
                    <a:cubicBezTo>
                      <a:pt x="2891" y="18367"/>
                      <a:pt x="2745" y="18215"/>
                      <a:pt x="2606" y="18056"/>
                    </a:cubicBezTo>
                    <a:cubicBezTo>
                      <a:pt x="2383" y="17821"/>
                      <a:pt x="2172" y="17561"/>
                      <a:pt x="1974" y="17300"/>
                    </a:cubicBezTo>
                    <a:cubicBezTo>
                      <a:pt x="1823" y="17098"/>
                      <a:pt x="1679" y="16897"/>
                      <a:pt x="1543" y="16678"/>
                    </a:cubicBezTo>
                    <a:cubicBezTo>
                      <a:pt x="1309" y="16317"/>
                      <a:pt x="1097" y="15931"/>
                      <a:pt x="911" y="15537"/>
                    </a:cubicBezTo>
                    <a:cubicBezTo>
                      <a:pt x="745" y="15184"/>
                      <a:pt x="602" y="14822"/>
                      <a:pt x="479" y="14453"/>
                    </a:cubicBezTo>
                    <a:cubicBezTo>
                      <a:pt x="168" y="13495"/>
                      <a:pt x="0" y="12488"/>
                      <a:pt x="0" y="11447"/>
                    </a:cubicBezTo>
                    <a:cubicBezTo>
                      <a:pt x="0" y="11195"/>
                      <a:pt x="0" y="10682"/>
                      <a:pt x="0" y="10682"/>
                    </a:cubicBezTo>
                    <a:lnTo>
                      <a:pt x="0" y="0"/>
                    </a:lnTo>
                    <a:cubicBezTo>
                      <a:pt x="0" y="882"/>
                      <a:pt x="168" y="1730"/>
                      <a:pt x="479" y="2519"/>
                    </a:cubicBezTo>
                    <a:cubicBezTo>
                      <a:pt x="602" y="2839"/>
                      <a:pt x="745" y="3141"/>
                      <a:pt x="911" y="3443"/>
                    </a:cubicBezTo>
                    <a:cubicBezTo>
                      <a:pt x="1097" y="3771"/>
                      <a:pt x="1309" y="4090"/>
                      <a:pt x="1543" y="4401"/>
                    </a:cubicBezTo>
                    <a:cubicBezTo>
                      <a:pt x="1679" y="4577"/>
                      <a:pt x="1823" y="4754"/>
                      <a:pt x="1974" y="4930"/>
                    </a:cubicBezTo>
                    <a:cubicBezTo>
                      <a:pt x="2172" y="5148"/>
                      <a:pt x="2383" y="5358"/>
                      <a:pt x="2606" y="5560"/>
                    </a:cubicBezTo>
                    <a:cubicBezTo>
                      <a:pt x="2745" y="5694"/>
                      <a:pt x="2891" y="5820"/>
                      <a:pt x="3039" y="5937"/>
                    </a:cubicBezTo>
                    <a:cubicBezTo>
                      <a:pt x="3242" y="6105"/>
                      <a:pt x="3452" y="6265"/>
                      <a:pt x="3671" y="6416"/>
                    </a:cubicBezTo>
                    <a:cubicBezTo>
                      <a:pt x="3811" y="6509"/>
                      <a:pt x="3955" y="6609"/>
                      <a:pt x="4102" y="6701"/>
                    </a:cubicBezTo>
                    <a:cubicBezTo>
                      <a:pt x="4306" y="6828"/>
                      <a:pt x="4517" y="6954"/>
                      <a:pt x="4734" y="7063"/>
                    </a:cubicBezTo>
                    <a:cubicBezTo>
                      <a:pt x="4876" y="7147"/>
                      <a:pt x="5020" y="7214"/>
                      <a:pt x="5167" y="7289"/>
                    </a:cubicBezTo>
                    <a:cubicBezTo>
                      <a:pt x="5372" y="7390"/>
                      <a:pt x="5582" y="7483"/>
                      <a:pt x="5797" y="7575"/>
                    </a:cubicBezTo>
                    <a:cubicBezTo>
                      <a:pt x="5939" y="7626"/>
                      <a:pt x="6083" y="7684"/>
                      <a:pt x="6230" y="7743"/>
                    </a:cubicBezTo>
                    <a:cubicBezTo>
                      <a:pt x="6437" y="7818"/>
                      <a:pt x="6648" y="7886"/>
                      <a:pt x="6862" y="7953"/>
                    </a:cubicBezTo>
                    <a:cubicBezTo>
                      <a:pt x="7004" y="7995"/>
                      <a:pt x="7147" y="8037"/>
                      <a:pt x="7293" y="8079"/>
                    </a:cubicBezTo>
                    <a:cubicBezTo>
                      <a:pt x="7500" y="8137"/>
                      <a:pt x="7711" y="8188"/>
                      <a:pt x="7925" y="8230"/>
                    </a:cubicBezTo>
                    <a:cubicBezTo>
                      <a:pt x="8068" y="8264"/>
                      <a:pt x="8212" y="8297"/>
                      <a:pt x="8357" y="8323"/>
                    </a:cubicBezTo>
                    <a:cubicBezTo>
                      <a:pt x="8566" y="8356"/>
                      <a:pt x="8777" y="8390"/>
                      <a:pt x="8989" y="8424"/>
                    </a:cubicBezTo>
                    <a:cubicBezTo>
                      <a:pt x="9133" y="8440"/>
                      <a:pt x="9277" y="8456"/>
                      <a:pt x="9420" y="8474"/>
                    </a:cubicBezTo>
                    <a:cubicBezTo>
                      <a:pt x="9629" y="8490"/>
                      <a:pt x="9840" y="8507"/>
                      <a:pt x="10052" y="8524"/>
                    </a:cubicBezTo>
                    <a:cubicBezTo>
                      <a:pt x="10196" y="8533"/>
                      <a:pt x="10339" y="8533"/>
                      <a:pt x="10485" y="8533"/>
                    </a:cubicBezTo>
                    <a:cubicBezTo>
                      <a:pt x="10588" y="8541"/>
                      <a:pt x="10694" y="8541"/>
                      <a:pt x="10799" y="8541"/>
                    </a:cubicBezTo>
                    <a:cubicBezTo>
                      <a:pt x="10905" y="8541"/>
                      <a:pt x="11010" y="8541"/>
                      <a:pt x="11115" y="8533"/>
                    </a:cubicBezTo>
                    <a:cubicBezTo>
                      <a:pt x="11260" y="8533"/>
                      <a:pt x="11404" y="8533"/>
                      <a:pt x="11548" y="8524"/>
                    </a:cubicBezTo>
                    <a:cubicBezTo>
                      <a:pt x="11760" y="8507"/>
                      <a:pt x="11971" y="8490"/>
                      <a:pt x="12180" y="8474"/>
                    </a:cubicBezTo>
                    <a:cubicBezTo>
                      <a:pt x="12323" y="8456"/>
                      <a:pt x="12467" y="8440"/>
                      <a:pt x="12611" y="8424"/>
                    </a:cubicBezTo>
                    <a:cubicBezTo>
                      <a:pt x="12823" y="8390"/>
                      <a:pt x="13034" y="8356"/>
                      <a:pt x="13243" y="8323"/>
                    </a:cubicBezTo>
                    <a:cubicBezTo>
                      <a:pt x="13388" y="8297"/>
                      <a:pt x="13533" y="8264"/>
                      <a:pt x="13675" y="8230"/>
                    </a:cubicBezTo>
                    <a:cubicBezTo>
                      <a:pt x="13889" y="8188"/>
                      <a:pt x="14100" y="8137"/>
                      <a:pt x="14307" y="8079"/>
                    </a:cubicBezTo>
                    <a:cubicBezTo>
                      <a:pt x="14453" y="8037"/>
                      <a:pt x="14596" y="7995"/>
                      <a:pt x="14738" y="7953"/>
                    </a:cubicBezTo>
                    <a:cubicBezTo>
                      <a:pt x="14952" y="7886"/>
                      <a:pt x="15163" y="7818"/>
                      <a:pt x="15370" y="7743"/>
                    </a:cubicBezTo>
                    <a:cubicBezTo>
                      <a:pt x="15516" y="7684"/>
                      <a:pt x="15661" y="7626"/>
                      <a:pt x="15803" y="7567"/>
                    </a:cubicBezTo>
                    <a:cubicBezTo>
                      <a:pt x="16017" y="7483"/>
                      <a:pt x="16228" y="7390"/>
                      <a:pt x="16433" y="7289"/>
                    </a:cubicBezTo>
                    <a:cubicBezTo>
                      <a:pt x="16580" y="7214"/>
                      <a:pt x="16724" y="7138"/>
                      <a:pt x="16866" y="7063"/>
                    </a:cubicBezTo>
                    <a:cubicBezTo>
                      <a:pt x="17083" y="6945"/>
                      <a:pt x="17294" y="6828"/>
                      <a:pt x="17498" y="6701"/>
                    </a:cubicBezTo>
                    <a:cubicBezTo>
                      <a:pt x="17645" y="6609"/>
                      <a:pt x="17788" y="6509"/>
                      <a:pt x="17929" y="6416"/>
                    </a:cubicBezTo>
                    <a:cubicBezTo>
                      <a:pt x="18148" y="6265"/>
                      <a:pt x="18358" y="6105"/>
                      <a:pt x="18561" y="5937"/>
                    </a:cubicBezTo>
                    <a:cubicBezTo>
                      <a:pt x="18709" y="5820"/>
                      <a:pt x="18855" y="5694"/>
                      <a:pt x="18994" y="5560"/>
                    </a:cubicBezTo>
                    <a:cubicBezTo>
                      <a:pt x="19217" y="5358"/>
                      <a:pt x="19428" y="5148"/>
                      <a:pt x="19626" y="4930"/>
                    </a:cubicBezTo>
                    <a:cubicBezTo>
                      <a:pt x="19777" y="4754"/>
                      <a:pt x="19921" y="4577"/>
                      <a:pt x="20057" y="4401"/>
                    </a:cubicBezTo>
                    <a:cubicBezTo>
                      <a:pt x="20291" y="4090"/>
                      <a:pt x="20503" y="3771"/>
                      <a:pt x="20689" y="3443"/>
                    </a:cubicBezTo>
                    <a:cubicBezTo>
                      <a:pt x="20855" y="3141"/>
                      <a:pt x="20998" y="2839"/>
                      <a:pt x="21121" y="2519"/>
                    </a:cubicBezTo>
                    <a:cubicBezTo>
                      <a:pt x="21432" y="1730"/>
                      <a:pt x="21600" y="882"/>
                      <a:pt x="21600" y="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28" name="Shape 41548">
                <a:extLst>
                  <a:ext uri="{FF2B5EF4-FFF2-40B4-BE49-F238E27FC236}">
                    <a16:creationId xmlns:a16="http://schemas.microsoft.com/office/drawing/2014/main" xmlns="" id="{2065C1F6-7555-4746-954C-9161151D27BA}"/>
                  </a:ext>
                </a:extLst>
              </p:cNvPr>
              <p:cNvSpPr/>
              <p:nvPr/>
            </p:nvSpPr>
            <p:spPr>
              <a:xfrm>
                <a:off x="62762" y="1723571"/>
                <a:ext cx="1150637" cy="188506"/>
              </a:xfrm>
              <a:prstGeom prst="ellipse">
                <a:avLst/>
              </a:pr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29" name="Shape 41549">
                <a:extLst>
                  <a:ext uri="{FF2B5EF4-FFF2-40B4-BE49-F238E27FC236}">
                    <a16:creationId xmlns:a16="http://schemas.microsoft.com/office/drawing/2014/main" xmlns="" id="{22DCCA84-FEC5-A24F-8481-F57C1EDFB99E}"/>
                  </a:ext>
                </a:extLst>
              </p:cNvPr>
              <p:cNvSpPr/>
              <p:nvPr/>
            </p:nvSpPr>
            <p:spPr>
              <a:xfrm>
                <a:off x="20919" y="1587352"/>
                <a:ext cx="1150646" cy="2382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0682"/>
                    </a:lnTo>
                    <a:cubicBezTo>
                      <a:pt x="21600" y="10682"/>
                      <a:pt x="21600" y="11195"/>
                      <a:pt x="21600" y="11447"/>
                    </a:cubicBezTo>
                    <a:cubicBezTo>
                      <a:pt x="21600" y="12488"/>
                      <a:pt x="21432" y="13495"/>
                      <a:pt x="21121" y="14453"/>
                    </a:cubicBezTo>
                    <a:cubicBezTo>
                      <a:pt x="20998" y="14822"/>
                      <a:pt x="20855" y="15184"/>
                      <a:pt x="20689" y="15537"/>
                    </a:cubicBezTo>
                    <a:cubicBezTo>
                      <a:pt x="20503" y="15931"/>
                      <a:pt x="20291" y="16317"/>
                      <a:pt x="20057" y="16678"/>
                    </a:cubicBezTo>
                    <a:cubicBezTo>
                      <a:pt x="19921" y="16897"/>
                      <a:pt x="19777" y="17098"/>
                      <a:pt x="19626" y="17300"/>
                    </a:cubicBezTo>
                    <a:cubicBezTo>
                      <a:pt x="19428" y="17561"/>
                      <a:pt x="19217" y="17821"/>
                      <a:pt x="18994" y="18056"/>
                    </a:cubicBezTo>
                    <a:cubicBezTo>
                      <a:pt x="18855" y="18215"/>
                      <a:pt x="18709" y="18367"/>
                      <a:pt x="18561" y="18510"/>
                    </a:cubicBezTo>
                    <a:cubicBezTo>
                      <a:pt x="18358" y="18702"/>
                      <a:pt x="18148" y="18896"/>
                      <a:pt x="17929" y="19072"/>
                    </a:cubicBezTo>
                    <a:cubicBezTo>
                      <a:pt x="17788" y="19190"/>
                      <a:pt x="17645" y="19308"/>
                      <a:pt x="17498" y="19408"/>
                    </a:cubicBezTo>
                    <a:cubicBezTo>
                      <a:pt x="17294" y="19568"/>
                      <a:pt x="17083" y="19710"/>
                      <a:pt x="16866" y="19853"/>
                    </a:cubicBezTo>
                    <a:cubicBezTo>
                      <a:pt x="16724" y="19938"/>
                      <a:pt x="16580" y="20029"/>
                      <a:pt x="16433" y="20114"/>
                    </a:cubicBezTo>
                    <a:cubicBezTo>
                      <a:pt x="16228" y="20231"/>
                      <a:pt x="16017" y="20340"/>
                      <a:pt x="15803" y="20449"/>
                    </a:cubicBezTo>
                    <a:cubicBezTo>
                      <a:pt x="15661" y="20517"/>
                      <a:pt x="15516" y="20584"/>
                      <a:pt x="15370" y="20651"/>
                    </a:cubicBezTo>
                    <a:cubicBezTo>
                      <a:pt x="15163" y="20744"/>
                      <a:pt x="14952" y="20827"/>
                      <a:pt x="14738" y="20903"/>
                    </a:cubicBezTo>
                    <a:cubicBezTo>
                      <a:pt x="14596" y="20954"/>
                      <a:pt x="14453" y="21004"/>
                      <a:pt x="14307" y="21054"/>
                    </a:cubicBezTo>
                    <a:cubicBezTo>
                      <a:pt x="14100" y="21121"/>
                      <a:pt x="13889" y="21180"/>
                      <a:pt x="13675" y="21231"/>
                    </a:cubicBezTo>
                    <a:cubicBezTo>
                      <a:pt x="13533" y="21273"/>
                      <a:pt x="13388" y="21306"/>
                      <a:pt x="13243" y="21340"/>
                    </a:cubicBezTo>
                    <a:cubicBezTo>
                      <a:pt x="13034" y="21382"/>
                      <a:pt x="12823" y="21424"/>
                      <a:pt x="12611" y="21457"/>
                    </a:cubicBezTo>
                    <a:cubicBezTo>
                      <a:pt x="12467" y="21483"/>
                      <a:pt x="12323" y="21499"/>
                      <a:pt x="12180" y="21516"/>
                    </a:cubicBezTo>
                    <a:cubicBezTo>
                      <a:pt x="11971" y="21541"/>
                      <a:pt x="11760" y="21566"/>
                      <a:pt x="11548" y="21575"/>
                    </a:cubicBezTo>
                    <a:cubicBezTo>
                      <a:pt x="11404" y="21584"/>
                      <a:pt x="11260" y="21592"/>
                      <a:pt x="11115" y="21592"/>
                    </a:cubicBezTo>
                    <a:cubicBezTo>
                      <a:pt x="11010" y="21600"/>
                      <a:pt x="10905" y="21600"/>
                      <a:pt x="10799" y="21600"/>
                    </a:cubicBezTo>
                    <a:cubicBezTo>
                      <a:pt x="10694" y="21600"/>
                      <a:pt x="10590" y="21600"/>
                      <a:pt x="10485" y="21592"/>
                    </a:cubicBezTo>
                    <a:cubicBezTo>
                      <a:pt x="10339" y="21592"/>
                      <a:pt x="10196" y="21584"/>
                      <a:pt x="10052" y="21575"/>
                    </a:cubicBezTo>
                    <a:cubicBezTo>
                      <a:pt x="9840" y="21566"/>
                      <a:pt x="9629" y="21541"/>
                      <a:pt x="9420" y="21516"/>
                    </a:cubicBezTo>
                    <a:cubicBezTo>
                      <a:pt x="9277" y="21499"/>
                      <a:pt x="9133" y="21483"/>
                      <a:pt x="8989" y="21457"/>
                    </a:cubicBezTo>
                    <a:cubicBezTo>
                      <a:pt x="8777" y="21424"/>
                      <a:pt x="8566" y="21382"/>
                      <a:pt x="8357" y="21340"/>
                    </a:cubicBezTo>
                    <a:cubicBezTo>
                      <a:pt x="8212" y="21306"/>
                      <a:pt x="8068" y="21273"/>
                      <a:pt x="7925" y="21239"/>
                    </a:cubicBezTo>
                    <a:cubicBezTo>
                      <a:pt x="7711" y="21180"/>
                      <a:pt x="7500" y="21121"/>
                      <a:pt x="7293" y="21054"/>
                    </a:cubicBezTo>
                    <a:cubicBezTo>
                      <a:pt x="7147" y="21004"/>
                      <a:pt x="7004" y="20954"/>
                      <a:pt x="6862" y="20903"/>
                    </a:cubicBezTo>
                    <a:cubicBezTo>
                      <a:pt x="6648" y="20827"/>
                      <a:pt x="6437" y="20744"/>
                      <a:pt x="6230" y="20651"/>
                    </a:cubicBezTo>
                    <a:cubicBezTo>
                      <a:pt x="6083" y="20584"/>
                      <a:pt x="5939" y="20517"/>
                      <a:pt x="5797" y="20449"/>
                    </a:cubicBezTo>
                    <a:cubicBezTo>
                      <a:pt x="5582" y="20340"/>
                      <a:pt x="5372" y="20231"/>
                      <a:pt x="5167" y="20114"/>
                    </a:cubicBezTo>
                    <a:cubicBezTo>
                      <a:pt x="5020" y="20029"/>
                      <a:pt x="4876" y="19938"/>
                      <a:pt x="4734" y="19853"/>
                    </a:cubicBezTo>
                    <a:cubicBezTo>
                      <a:pt x="4517" y="19710"/>
                      <a:pt x="4306" y="19568"/>
                      <a:pt x="4102" y="19408"/>
                    </a:cubicBezTo>
                    <a:cubicBezTo>
                      <a:pt x="3955" y="19308"/>
                      <a:pt x="3811" y="19190"/>
                      <a:pt x="3671" y="19072"/>
                    </a:cubicBezTo>
                    <a:cubicBezTo>
                      <a:pt x="3452" y="18896"/>
                      <a:pt x="3242" y="18702"/>
                      <a:pt x="3039" y="18510"/>
                    </a:cubicBezTo>
                    <a:cubicBezTo>
                      <a:pt x="2891" y="18367"/>
                      <a:pt x="2745" y="18215"/>
                      <a:pt x="2606" y="18056"/>
                    </a:cubicBezTo>
                    <a:cubicBezTo>
                      <a:pt x="2383" y="17821"/>
                      <a:pt x="2172" y="17561"/>
                      <a:pt x="1974" y="17300"/>
                    </a:cubicBezTo>
                    <a:cubicBezTo>
                      <a:pt x="1823" y="17098"/>
                      <a:pt x="1679" y="16897"/>
                      <a:pt x="1543" y="16678"/>
                    </a:cubicBezTo>
                    <a:cubicBezTo>
                      <a:pt x="1309" y="16317"/>
                      <a:pt x="1097" y="15931"/>
                      <a:pt x="911" y="15537"/>
                    </a:cubicBezTo>
                    <a:cubicBezTo>
                      <a:pt x="745" y="15184"/>
                      <a:pt x="602" y="14822"/>
                      <a:pt x="479" y="14453"/>
                    </a:cubicBezTo>
                    <a:cubicBezTo>
                      <a:pt x="168" y="13495"/>
                      <a:pt x="0" y="12488"/>
                      <a:pt x="0" y="11447"/>
                    </a:cubicBezTo>
                    <a:cubicBezTo>
                      <a:pt x="0" y="11195"/>
                      <a:pt x="0" y="10682"/>
                      <a:pt x="0" y="10682"/>
                    </a:cubicBezTo>
                    <a:lnTo>
                      <a:pt x="0" y="0"/>
                    </a:lnTo>
                    <a:cubicBezTo>
                      <a:pt x="0" y="882"/>
                      <a:pt x="168" y="1730"/>
                      <a:pt x="479" y="2519"/>
                    </a:cubicBezTo>
                    <a:cubicBezTo>
                      <a:pt x="602" y="2839"/>
                      <a:pt x="745" y="3141"/>
                      <a:pt x="911" y="3443"/>
                    </a:cubicBezTo>
                    <a:cubicBezTo>
                      <a:pt x="1097" y="3771"/>
                      <a:pt x="1309" y="4090"/>
                      <a:pt x="1543" y="4401"/>
                    </a:cubicBezTo>
                    <a:cubicBezTo>
                      <a:pt x="1679" y="4577"/>
                      <a:pt x="1823" y="4754"/>
                      <a:pt x="1974" y="4930"/>
                    </a:cubicBezTo>
                    <a:cubicBezTo>
                      <a:pt x="2172" y="5148"/>
                      <a:pt x="2383" y="5358"/>
                      <a:pt x="2606" y="5560"/>
                    </a:cubicBezTo>
                    <a:cubicBezTo>
                      <a:pt x="2745" y="5694"/>
                      <a:pt x="2891" y="5820"/>
                      <a:pt x="3039" y="5937"/>
                    </a:cubicBezTo>
                    <a:cubicBezTo>
                      <a:pt x="3242" y="6105"/>
                      <a:pt x="3452" y="6265"/>
                      <a:pt x="3671" y="6416"/>
                    </a:cubicBezTo>
                    <a:cubicBezTo>
                      <a:pt x="3811" y="6509"/>
                      <a:pt x="3955" y="6609"/>
                      <a:pt x="4102" y="6701"/>
                    </a:cubicBezTo>
                    <a:cubicBezTo>
                      <a:pt x="4306" y="6828"/>
                      <a:pt x="4517" y="6954"/>
                      <a:pt x="4734" y="7063"/>
                    </a:cubicBezTo>
                    <a:cubicBezTo>
                      <a:pt x="4876" y="7147"/>
                      <a:pt x="5020" y="7214"/>
                      <a:pt x="5167" y="7289"/>
                    </a:cubicBezTo>
                    <a:cubicBezTo>
                      <a:pt x="5372" y="7390"/>
                      <a:pt x="5582" y="7483"/>
                      <a:pt x="5797" y="7575"/>
                    </a:cubicBezTo>
                    <a:cubicBezTo>
                      <a:pt x="5939" y="7626"/>
                      <a:pt x="6083" y="7684"/>
                      <a:pt x="6230" y="7743"/>
                    </a:cubicBezTo>
                    <a:cubicBezTo>
                      <a:pt x="6437" y="7818"/>
                      <a:pt x="6648" y="7886"/>
                      <a:pt x="6862" y="7953"/>
                    </a:cubicBezTo>
                    <a:cubicBezTo>
                      <a:pt x="7004" y="7995"/>
                      <a:pt x="7147" y="8037"/>
                      <a:pt x="7293" y="8079"/>
                    </a:cubicBezTo>
                    <a:cubicBezTo>
                      <a:pt x="7500" y="8137"/>
                      <a:pt x="7711" y="8188"/>
                      <a:pt x="7925" y="8230"/>
                    </a:cubicBezTo>
                    <a:cubicBezTo>
                      <a:pt x="8068" y="8264"/>
                      <a:pt x="8212" y="8297"/>
                      <a:pt x="8357" y="8323"/>
                    </a:cubicBezTo>
                    <a:cubicBezTo>
                      <a:pt x="8566" y="8356"/>
                      <a:pt x="8777" y="8390"/>
                      <a:pt x="8989" y="8424"/>
                    </a:cubicBezTo>
                    <a:cubicBezTo>
                      <a:pt x="9133" y="8440"/>
                      <a:pt x="9277" y="8456"/>
                      <a:pt x="9420" y="8474"/>
                    </a:cubicBezTo>
                    <a:cubicBezTo>
                      <a:pt x="9629" y="8490"/>
                      <a:pt x="9840" y="8507"/>
                      <a:pt x="10052" y="8524"/>
                    </a:cubicBezTo>
                    <a:cubicBezTo>
                      <a:pt x="10196" y="8533"/>
                      <a:pt x="10339" y="8533"/>
                      <a:pt x="10485" y="8533"/>
                    </a:cubicBezTo>
                    <a:cubicBezTo>
                      <a:pt x="10588" y="8541"/>
                      <a:pt x="10694" y="8541"/>
                      <a:pt x="10799" y="8541"/>
                    </a:cubicBezTo>
                    <a:cubicBezTo>
                      <a:pt x="10905" y="8541"/>
                      <a:pt x="11010" y="8541"/>
                      <a:pt x="11115" y="8533"/>
                    </a:cubicBezTo>
                    <a:cubicBezTo>
                      <a:pt x="11260" y="8533"/>
                      <a:pt x="11404" y="8533"/>
                      <a:pt x="11548" y="8524"/>
                    </a:cubicBezTo>
                    <a:cubicBezTo>
                      <a:pt x="11760" y="8507"/>
                      <a:pt x="11971" y="8490"/>
                      <a:pt x="12180" y="8474"/>
                    </a:cubicBezTo>
                    <a:cubicBezTo>
                      <a:pt x="12323" y="8456"/>
                      <a:pt x="12467" y="8440"/>
                      <a:pt x="12611" y="8424"/>
                    </a:cubicBezTo>
                    <a:cubicBezTo>
                      <a:pt x="12823" y="8390"/>
                      <a:pt x="13034" y="8356"/>
                      <a:pt x="13243" y="8323"/>
                    </a:cubicBezTo>
                    <a:cubicBezTo>
                      <a:pt x="13388" y="8297"/>
                      <a:pt x="13533" y="8264"/>
                      <a:pt x="13675" y="8230"/>
                    </a:cubicBezTo>
                    <a:cubicBezTo>
                      <a:pt x="13889" y="8188"/>
                      <a:pt x="14100" y="8137"/>
                      <a:pt x="14307" y="8079"/>
                    </a:cubicBezTo>
                    <a:cubicBezTo>
                      <a:pt x="14453" y="8037"/>
                      <a:pt x="14596" y="7995"/>
                      <a:pt x="14738" y="7953"/>
                    </a:cubicBezTo>
                    <a:cubicBezTo>
                      <a:pt x="14952" y="7886"/>
                      <a:pt x="15163" y="7818"/>
                      <a:pt x="15370" y="7743"/>
                    </a:cubicBezTo>
                    <a:cubicBezTo>
                      <a:pt x="15516" y="7684"/>
                      <a:pt x="15661" y="7626"/>
                      <a:pt x="15803" y="7567"/>
                    </a:cubicBezTo>
                    <a:cubicBezTo>
                      <a:pt x="16017" y="7483"/>
                      <a:pt x="16228" y="7390"/>
                      <a:pt x="16433" y="7289"/>
                    </a:cubicBezTo>
                    <a:cubicBezTo>
                      <a:pt x="16580" y="7214"/>
                      <a:pt x="16724" y="7138"/>
                      <a:pt x="16866" y="7063"/>
                    </a:cubicBezTo>
                    <a:cubicBezTo>
                      <a:pt x="17083" y="6945"/>
                      <a:pt x="17294" y="6828"/>
                      <a:pt x="17498" y="6701"/>
                    </a:cubicBezTo>
                    <a:cubicBezTo>
                      <a:pt x="17645" y="6609"/>
                      <a:pt x="17788" y="6509"/>
                      <a:pt x="17929" y="6416"/>
                    </a:cubicBezTo>
                    <a:cubicBezTo>
                      <a:pt x="18148" y="6265"/>
                      <a:pt x="18358" y="6105"/>
                      <a:pt x="18561" y="5937"/>
                    </a:cubicBezTo>
                    <a:cubicBezTo>
                      <a:pt x="18709" y="5820"/>
                      <a:pt x="18855" y="5694"/>
                      <a:pt x="18994" y="5560"/>
                    </a:cubicBezTo>
                    <a:cubicBezTo>
                      <a:pt x="19217" y="5358"/>
                      <a:pt x="19428" y="5148"/>
                      <a:pt x="19626" y="4930"/>
                    </a:cubicBezTo>
                    <a:cubicBezTo>
                      <a:pt x="19777" y="4754"/>
                      <a:pt x="19921" y="4577"/>
                      <a:pt x="20057" y="4401"/>
                    </a:cubicBezTo>
                    <a:cubicBezTo>
                      <a:pt x="20291" y="4090"/>
                      <a:pt x="20503" y="3771"/>
                      <a:pt x="20689" y="3443"/>
                    </a:cubicBezTo>
                    <a:cubicBezTo>
                      <a:pt x="20855" y="3141"/>
                      <a:pt x="20998" y="2839"/>
                      <a:pt x="21121" y="2519"/>
                    </a:cubicBezTo>
                    <a:cubicBezTo>
                      <a:pt x="21432" y="1730"/>
                      <a:pt x="21600" y="882"/>
                      <a:pt x="21600" y="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30" name="Shape 41550">
                <a:extLst>
                  <a:ext uri="{FF2B5EF4-FFF2-40B4-BE49-F238E27FC236}">
                    <a16:creationId xmlns:a16="http://schemas.microsoft.com/office/drawing/2014/main" xmlns="" id="{110E2379-EE5D-F14A-A11F-B5AEBDDAD0F0}"/>
                  </a:ext>
                </a:extLst>
              </p:cNvPr>
              <p:cNvSpPr/>
              <p:nvPr/>
            </p:nvSpPr>
            <p:spPr>
              <a:xfrm>
                <a:off x="20919" y="1474107"/>
                <a:ext cx="1150638" cy="188506"/>
              </a:xfrm>
              <a:prstGeom prst="ellipse">
                <a:avLst/>
              </a:pr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31" name="Shape 41551">
                <a:extLst>
                  <a:ext uri="{FF2B5EF4-FFF2-40B4-BE49-F238E27FC236}">
                    <a16:creationId xmlns:a16="http://schemas.microsoft.com/office/drawing/2014/main" xmlns="" id="{862DA586-C4E5-AE41-9A48-45B30BAD6F59}"/>
                  </a:ext>
                </a:extLst>
              </p:cNvPr>
              <p:cNvSpPr/>
              <p:nvPr/>
            </p:nvSpPr>
            <p:spPr>
              <a:xfrm>
                <a:off x="104603" y="1326549"/>
                <a:ext cx="1150646" cy="238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0682"/>
                    </a:lnTo>
                    <a:cubicBezTo>
                      <a:pt x="21600" y="10682"/>
                      <a:pt x="21600" y="11195"/>
                      <a:pt x="21600" y="11447"/>
                    </a:cubicBezTo>
                    <a:cubicBezTo>
                      <a:pt x="21600" y="12488"/>
                      <a:pt x="21432" y="13495"/>
                      <a:pt x="21121" y="14453"/>
                    </a:cubicBezTo>
                    <a:cubicBezTo>
                      <a:pt x="20998" y="14822"/>
                      <a:pt x="20855" y="15184"/>
                      <a:pt x="20689" y="15537"/>
                    </a:cubicBezTo>
                    <a:cubicBezTo>
                      <a:pt x="20503" y="15931"/>
                      <a:pt x="20291" y="16317"/>
                      <a:pt x="20057" y="16678"/>
                    </a:cubicBezTo>
                    <a:cubicBezTo>
                      <a:pt x="19921" y="16897"/>
                      <a:pt x="19777" y="17098"/>
                      <a:pt x="19626" y="17300"/>
                    </a:cubicBezTo>
                    <a:cubicBezTo>
                      <a:pt x="19428" y="17561"/>
                      <a:pt x="19217" y="17821"/>
                      <a:pt x="18994" y="18056"/>
                    </a:cubicBezTo>
                    <a:cubicBezTo>
                      <a:pt x="18855" y="18215"/>
                      <a:pt x="18709" y="18367"/>
                      <a:pt x="18561" y="18510"/>
                    </a:cubicBezTo>
                    <a:cubicBezTo>
                      <a:pt x="18358" y="18702"/>
                      <a:pt x="18148" y="18896"/>
                      <a:pt x="17929" y="19072"/>
                    </a:cubicBezTo>
                    <a:cubicBezTo>
                      <a:pt x="17788" y="19190"/>
                      <a:pt x="17645" y="19308"/>
                      <a:pt x="17498" y="19408"/>
                    </a:cubicBezTo>
                    <a:cubicBezTo>
                      <a:pt x="17294" y="19568"/>
                      <a:pt x="17083" y="19710"/>
                      <a:pt x="16866" y="19853"/>
                    </a:cubicBezTo>
                    <a:cubicBezTo>
                      <a:pt x="16724" y="19938"/>
                      <a:pt x="16580" y="20029"/>
                      <a:pt x="16433" y="20114"/>
                    </a:cubicBezTo>
                    <a:cubicBezTo>
                      <a:pt x="16228" y="20231"/>
                      <a:pt x="16017" y="20340"/>
                      <a:pt x="15803" y="20449"/>
                    </a:cubicBezTo>
                    <a:cubicBezTo>
                      <a:pt x="15661" y="20517"/>
                      <a:pt x="15516" y="20584"/>
                      <a:pt x="15370" y="20651"/>
                    </a:cubicBezTo>
                    <a:cubicBezTo>
                      <a:pt x="15163" y="20744"/>
                      <a:pt x="14952" y="20827"/>
                      <a:pt x="14738" y="20903"/>
                    </a:cubicBezTo>
                    <a:cubicBezTo>
                      <a:pt x="14596" y="20954"/>
                      <a:pt x="14453" y="21004"/>
                      <a:pt x="14307" y="21054"/>
                    </a:cubicBezTo>
                    <a:cubicBezTo>
                      <a:pt x="14100" y="21121"/>
                      <a:pt x="13889" y="21180"/>
                      <a:pt x="13675" y="21231"/>
                    </a:cubicBezTo>
                    <a:cubicBezTo>
                      <a:pt x="13533" y="21273"/>
                      <a:pt x="13388" y="21306"/>
                      <a:pt x="13243" y="21340"/>
                    </a:cubicBezTo>
                    <a:cubicBezTo>
                      <a:pt x="13034" y="21382"/>
                      <a:pt x="12823" y="21424"/>
                      <a:pt x="12611" y="21457"/>
                    </a:cubicBezTo>
                    <a:cubicBezTo>
                      <a:pt x="12467" y="21483"/>
                      <a:pt x="12323" y="21499"/>
                      <a:pt x="12180" y="21516"/>
                    </a:cubicBezTo>
                    <a:cubicBezTo>
                      <a:pt x="11971" y="21541"/>
                      <a:pt x="11760" y="21566"/>
                      <a:pt x="11548" y="21575"/>
                    </a:cubicBezTo>
                    <a:cubicBezTo>
                      <a:pt x="11404" y="21584"/>
                      <a:pt x="11260" y="21592"/>
                      <a:pt x="11115" y="21592"/>
                    </a:cubicBezTo>
                    <a:cubicBezTo>
                      <a:pt x="11010" y="21600"/>
                      <a:pt x="10905" y="21600"/>
                      <a:pt x="10799" y="21600"/>
                    </a:cubicBezTo>
                    <a:cubicBezTo>
                      <a:pt x="10694" y="21600"/>
                      <a:pt x="10590" y="21600"/>
                      <a:pt x="10485" y="21592"/>
                    </a:cubicBezTo>
                    <a:cubicBezTo>
                      <a:pt x="10339" y="21592"/>
                      <a:pt x="10196" y="21584"/>
                      <a:pt x="10052" y="21575"/>
                    </a:cubicBezTo>
                    <a:cubicBezTo>
                      <a:pt x="9840" y="21566"/>
                      <a:pt x="9629" y="21541"/>
                      <a:pt x="9420" y="21516"/>
                    </a:cubicBezTo>
                    <a:cubicBezTo>
                      <a:pt x="9277" y="21499"/>
                      <a:pt x="9133" y="21483"/>
                      <a:pt x="8989" y="21457"/>
                    </a:cubicBezTo>
                    <a:cubicBezTo>
                      <a:pt x="8777" y="21424"/>
                      <a:pt x="8566" y="21382"/>
                      <a:pt x="8357" y="21340"/>
                    </a:cubicBezTo>
                    <a:cubicBezTo>
                      <a:pt x="8212" y="21306"/>
                      <a:pt x="8068" y="21273"/>
                      <a:pt x="7925" y="21239"/>
                    </a:cubicBezTo>
                    <a:cubicBezTo>
                      <a:pt x="7711" y="21180"/>
                      <a:pt x="7500" y="21121"/>
                      <a:pt x="7293" y="21054"/>
                    </a:cubicBezTo>
                    <a:cubicBezTo>
                      <a:pt x="7147" y="21004"/>
                      <a:pt x="7004" y="20954"/>
                      <a:pt x="6862" y="20903"/>
                    </a:cubicBezTo>
                    <a:cubicBezTo>
                      <a:pt x="6648" y="20827"/>
                      <a:pt x="6437" y="20744"/>
                      <a:pt x="6230" y="20651"/>
                    </a:cubicBezTo>
                    <a:cubicBezTo>
                      <a:pt x="6083" y="20584"/>
                      <a:pt x="5939" y="20517"/>
                      <a:pt x="5797" y="20449"/>
                    </a:cubicBezTo>
                    <a:cubicBezTo>
                      <a:pt x="5582" y="20340"/>
                      <a:pt x="5372" y="20231"/>
                      <a:pt x="5167" y="20114"/>
                    </a:cubicBezTo>
                    <a:cubicBezTo>
                      <a:pt x="5020" y="20029"/>
                      <a:pt x="4876" y="19938"/>
                      <a:pt x="4734" y="19853"/>
                    </a:cubicBezTo>
                    <a:cubicBezTo>
                      <a:pt x="4517" y="19710"/>
                      <a:pt x="4306" y="19568"/>
                      <a:pt x="4102" y="19408"/>
                    </a:cubicBezTo>
                    <a:cubicBezTo>
                      <a:pt x="3955" y="19308"/>
                      <a:pt x="3811" y="19190"/>
                      <a:pt x="3671" y="19072"/>
                    </a:cubicBezTo>
                    <a:cubicBezTo>
                      <a:pt x="3452" y="18896"/>
                      <a:pt x="3242" y="18702"/>
                      <a:pt x="3039" y="18510"/>
                    </a:cubicBezTo>
                    <a:cubicBezTo>
                      <a:pt x="2891" y="18367"/>
                      <a:pt x="2745" y="18215"/>
                      <a:pt x="2606" y="18056"/>
                    </a:cubicBezTo>
                    <a:cubicBezTo>
                      <a:pt x="2383" y="17821"/>
                      <a:pt x="2172" y="17561"/>
                      <a:pt x="1974" y="17300"/>
                    </a:cubicBezTo>
                    <a:cubicBezTo>
                      <a:pt x="1823" y="17098"/>
                      <a:pt x="1679" y="16897"/>
                      <a:pt x="1543" y="16678"/>
                    </a:cubicBezTo>
                    <a:cubicBezTo>
                      <a:pt x="1309" y="16317"/>
                      <a:pt x="1097" y="15931"/>
                      <a:pt x="911" y="15537"/>
                    </a:cubicBezTo>
                    <a:cubicBezTo>
                      <a:pt x="745" y="15184"/>
                      <a:pt x="602" y="14822"/>
                      <a:pt x="479" y="14453"/>
                    </a:cubicBezTo>
                    <a:cubicBezTo>
                      <a:pt x="168" y="13495"/>
                      <a:pt x="0" y="12488"/>
                      <a:pt x="0" y="11447"/>
                    </a:cubicBezTo>
                    <a:cubicBezTo>
                      <a:pt x="0" y="11195"/>
                      <a:pt x="0" y="10682"/>
                      <a:pt x="0" y="10682"/>
                    </a:cubicBezTo>
                    <a:lnTo>
                      <a:pt x="0" y="0"/>
                    </a:lnTo>
                    <a:cubicBezTo>
                      <a:pt x="0" y="882"/>
                      <a:pt x="168" y="1730"/>
                      <a:pt x="479" y="2519"/>
                    </a:cubicBezTo>
                    <a:cubicBezTo>
                      <a:pt x="602" y="2839"/>
                      <a:pt x="745" y="3141"/>
                      <a:pt x="911" y="3443"/>
                    </a:cubicBezTo>
                    <a:cubicBezTo>
                      <a:pt x="1097" y="3771"/>
                      <a:pt x="1309" y="4090"/>
                      <a:pt x="1543" y="4401"/>
                    </a:cubicBezTo>
                    <a:cubicBezTo>
                      <a:pt x="1679" y="4577"/>
                      <a:pt x="1823" y="4754"/>
                      <a:pt x="1974" y="4930"/>
                    </a:cubicBezTo>
                    <a:cubicBezTo>
                      <a:pt x="2172" y="5148"/>
                      <a:pt x="2383" y="5358"/>
                      <a:pt x="2606" y="5560"/>
                    </a:cubicBezTo>
                    <a:cubicBezTo>
                      <a:pt x="2745" y="5694"/>
                      <a:pt x="2891" y="5820"/>
                      <a:pt x="3039" y="5937"/>
                    </a:cubicBezTo>
                    <a:cubicBezTo>
                      <a:pt x="3242" y="6105"/>
                      <a:pt x="3452" y="6265"/>
                      <a:pt x="3671" y="6416"/>
                    </a:cubicBezTo>
                    <a:cubicBezTo>
                      <a:pt x="3811" y="6509"/>
                      <a:pt x="3955" y="6609"/>
                      <a:pt x="4102" y="6701"/>
                    </a:cubicBezTo>
                    <a:cubicBezTo>
                      <a:pt x="4306" y="6828"/>
                      <a:pt x="4517" y="6954"/>
                      <a:pt x="4734" y="7063"/>
                    </a:cubicBezTo>
                    <a:cubicBezTo>
                      <a:pt x="4876" y="7147"/>
                      <a:pt x="5020" y="7214"/>
                      <a:pt x="5167" y="7289"/>
                    </a:cubicBezTo>
                    <a:cubicBezTo>
                      <a:pt x="5372" y="7390"/>
                      <a:pt x="5582" y="7483"/>
                      <a:pt x="5797" y="7575"/>
                    </a:cubicBezTo>
                    <a:cubicBezTo>
                      <a:pt x="5939" y="7626"/>
                      <a:pt x="6083" y="7684"/>
                      <a:pt x="6230" y="7743"/>
                    </a:cubicBezTo>
                    <a:cubicBezTo>
                      <a:pt x="6437" y="7818"/>
                      <a:pt x="6648" y="7886"/>
                      <a:pt x="6862" y="7953"/>
                    </a:cubicBezTo>
                    <a:cubicBezTo>
                      <a:pt x="7004" y="7995"/>
                      <a:pt x="7147" y="8037"/>
                      <a:pt x="7293" y="8079"/>
                    </a:cubicBezTo>
                    <a:cubicBezTo>
                      <a:pt x="7500" y="8137"/>
                      <a:pt x="7711" y="8188"/>
                      <a:pt x="7925" y="8230"/>
                    </a:cubicBezTo>
                    <a:cubicBezTo>
                      <a:pt x="8068" y="8264"/>
                      <a:pt x="8212" y="8297"/>
                      <a:pt x="8357" y="8323"/>
                    </a:cubicBezTo>
                    <a:cubicBezTo>
                      <a:pt x="8566" y="8356"/>
                      <a:pt x="8777" y="8390"/>
                      <a:pt x="8989" y="8424"/>
                    </a:cubicBezTo>
                    <a:cubicBezTo>
                      <a:pt x="9133" y="8440"/>
                      <a:pt x="9277" y="8456"/>
                      <a:pt x="9420" y="8474"/>
                    </a:cubicBezTo>
                    <a:cubicBezTo>
                      <a:pt x="9629" y="8490"/>
                      <a:pt x="9840" y="8507"/>
                      <a:pt x="10052" y="8524"/>
                    </a:cubicBezTo>
                    <a:cubicBezTo>
                      <a:pt x="10196" y="8533"/>
                      <a:pt x="10339" y="8533"/>
                      <a:pt x="10485" y="8533"/>
                    </a:cubicBezTo>
                    <a:cubicBezTo>
                      <a:pt x="10588" y="8541"/>
                      <a:pt x="10694" y="8541"/>
                      <a:pt x="10799" y="8541"/>
                    </a:cubicBezTo>
                    <a:cubicBezTo>
                      <a:pt x="10905" y="8541"/>
                      <a:pt x="11010" y="8541"/>
                      <a:pt x="11115" y="8533"/>
                    </a:cubicBezTo>
                    <a:cubicBezTo>
                      <a:pt x="11260" y="8533"/>
                      <a:pt x="11404" y="8533"/>
                      <a:pt x="11548" y="8524"/>
                    </a:cubicBezTo>
                    <a:cubicBezTo>
                      <a:pt x="11760" y="8507"/>
                      <a:pt x="11971" y="8490"/>
                      <a:pt x="12180" y="8474"/>
                    </a:cubicBezTo>
                    <a:cubicBezTo>
                      <a:pt x="12323" y="8456"/>
                      <a:pt x="12467" y="8440"/>
                      <a:pt x="12611" y="8424"/>
                    </a:cubicBezTo>
                    <a:cubicBezTo>
                      <a:pt x="12823" y="8390"/>
                      <a:pt x="13034" y="8356"/>
                      <a:pt x="13243" y="8323"/>
                    </a:cubicBezTo>
                    <a:cubicBezTo>
                      <a:pt x="13388" y="8297"/>
                      <a:pt x="13533" y="8264"/>
                      <a:pt x="13675" y="8230"/>
                    </a:cubicBezTo>
                    <a:cubicBezTo>
                      <a:pt x="13889" y="8188"/>
                      <a:pt x="14100" y="8137"/>
                      <a:pt x="14307" y="8079"/>
                    </a:cubicBezTo>
                    <a:cubicBezTo>
                      <a:pt x="14453" y="8037"/>
                      <a:pt x="14596" y="7995"/>
                      <a:pt x="14738" y="7953"/>
                    </a:cubicBezTo>
                    <a:cubicBezTo>
                      <a:pt x="14952" y="7886"/>
                      <a:pt x="15163" y="7818"/>
                      <a:pt x="15370" y="7743"/>
                    </a:cubicBezTo>
                    <a:cubicBezTo>
                      <a:pt x="15516" y="7684"/>
                      <a:pt x="15661" y="7626"/>
                      <a:pt x="15803" y="7567"/>
                    </a:cubicBezTo>
                    <a:cubicBezTo>
                      <a:pt x="16017" y="7483"/>
                      <a:pt x="16228" y="7390"/>
                      <a:pt x="16433" y="7289"/>
                    </a:cubicBezTo>
                    <a:cubicBezTo>
                      <a:pt x="16580" y="7214"/>
                      <a:pt x="16724" y="7138"/>
                      <a:pt x="16866" y="7063"/>
                    </a:cubicBezTo>
                    <a:cubicBezTo>
                      <a:pt x="17083" y="6945"/>
                      <a:pt x="17294" y="6828"/>
                      <a:pt x="17498" y="6701"/>
                    </a:cubicBezTo>
                    <a:cubicBezTo>
                      <a:pt x="17645" y="6609"/>
                      <a:pt x="17788" y="6509"/>
                      <a:pt x="17929" y="6416"/>
                    </a:cubicBezTo>
                    <a:cubicBezTo>
                      <a:pt x="18148" y="6265"/>
                      <a:pt x="18358" y="6105"/>
                      <a:pt x="18561" y="5937"/>
                    </a:cubicBezTo>
                    <a:cubicBezTo>
                      <a:pt x="18709" y="5820"/>
                      <a:pt x="18855" y="5694"/>
                      <a:pt x="18994" y="5560"/>
                    </a:cubicBezTo>
                    <a:cubicBezTo>
                      <a:pt x="19217" y="5358"/>
                      <a:pt x="19428" y="5148"/>
                      <a:pt x="19626" y="4930"/>
                    </a:cubicBezTo>
                    <a:cubicBezTo>
                      <a:pt x="19777" y="4754"/>
                      <a:pt x="19921" y="4577"/>
                      <a:pt x="20057" y="4401"/>
                    </a:cubicBezTo>
                    <a:cubicBezTo>
                      <a:pt x="20291" y="4090"/>
                      <a:pt x="20503" y="3771"/>
                      <a:pt x="20689" y="3443"/>
                    </a:cubicBezTo>
                    <a:cubicBezTo>
                      <a:pt x="20855" y="3141"/>
                      <a:pt x="20998" y="2839"/>
                      <a:pt x="21121" y="2519"/>
                    </a:cubicBezTo>
                    <a:cubicBezTo>
                      <a:pt x="21432" y="1730"/>
                      <a:pt x="21600" y="882"/>
                      <a:pt x="21600" y="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32" name="Shape 41552">
                <a:extLst>
                  <a:ext uri="{FF2B5EF4-FFF2-40B4-BE49-F238E27FC236}">
                    <a16:creationId xmlns:a16="http://schemas.microsoft.com/office/drawing/2014/main" xmlns="" id="{C0477DB3-AE98-724C-9345-D0DB2DED7AE8}"/>
                  </a:ext>
                </a:extLst>
              </p:cNvPr>
              <p:cNvSpPr/>
              <p:nvPr/>
            </p:nvSpPr>
            <p:spPr>
              <a:xfrm>
                <a:off x="104603" y="1213303"/>
                <a:ext cx="1150638" cy="188506"/>
              </a:xfrm>
              <a:prstGeom prst="ellipse">
                <a:avLst/>
              </a:pr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33" name="Shape 41553">
                <a:extLst>
                  <a:ext uri="{FF2B5EF4-FFF2-40B4-BE49-F238E27FC236}">
                    <a16:creationId xmlns:a16="http://schemas.microsoft.com/office/drawing/2014/main" xmlns="" id="{FF9010AF-9259-C84E-A39E-36C1594A7771}"/>
                  </a:ext>
                </a:extLst>
              </p:cNvPr>
              <p:cNvSpPr/>
              <p:nvPr/>
            </p:nvSpPr>
            <p:spPr>
              <a:xfrm>
                <a:off x="41841" y="1088424"/>
                <a:ext cx="1150646" cy="238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0682"/>
                    </a:lnTo>
                    <a:cubicBezTo>
                      <a:pt x="21600" y="10682"/>
                      <a:pt x="21600" y="11195"/>
                      <a:pt x="21600" y="11447"/>
                    </a:cubicBezTo>
                    <a:cubicBezTo>
                      <a:pt x="21600" y="12488"/>
                      <a:pt x="21432" y="13495"/>
                      <a:pt x="21121" y="14453"/>
                    </a:cubicBezTo>
                    <a:cubicBezTo>
                      <a:pt x="20998" y="14822"/>
                      <a:pt x="20855" y="15184"/>
                      <a:pt x="20689" y="15537"/>
                    </a:cubicBezTo>
                    <a:cubicBezTo>
                      <a:pt x="20503" y="15931"/>
                      <a:pt x="20291" y="16317"/>
                      <a:pt x="20057" y="16678"/>
                    </a:cubicBezTo>
                    <a:cubicBezTo>
                      <a:pt x="19921" y="16897"/>
                      <a:pt x="19777" y="17098"/>
                      <a:pt x="19626" y="17300"/>
                    </a:cubicBezTo>
                    <a:cubicBezTo>
                      <a:pt x="19428" y="17561"/>
                      <a:pt x="19217" y="17821"/>
                      <a:pt x="18994" y="18056"/>
                    </a:cubicBezTo>
                    <a:cubicBezTo>
                      <a:pt x="18855" y="18215"/>
                      <a:pt x="18709" y="18367"/>
                      <a:pt x="18561" y="18510"/>
                    </a:cubicBezTo>
                    <a:cubicBezTo>
                      <a:pt x="18358" y="18702"/>
                      <a:pt x="18148" y="18896"/>
                      <a:pt x="17929" y="19072"/>
                    </a:cubicBezTo>
                    <a:cubicBezTo>
                      <a:pt x="17788" y="19190"/>
                      <a:pt x="17645" y="19308"/>
                      <a:pt x="17498" y="19408"/>
                    </a:cubicBezTo>
                    <a:cubicBezTo>
                      <a:pt x="17294" y="19568"/>
                      <a:pt x="17083" y="19710"/>
                      <a:pt x="16866" y="19853"/>
                    </a:cubicBezTo>
                    <a:cubicBezTo>
                      <a:pt x="16724" y="19938"/>
                      <a:pt x="16580" y="20029"/>
                      <a:pt x="16433" y="20114"/>
                    </a:cubicBezTo>
                    <a:cubicBezTo>
                      <a:pt x="16228" y="20231"/>
                      <a:pt x="16017" y="20340"/>
                      <a:pt x="15803" y="20449"/>
                    </a:cubicBezTo>
                    <a:cubicBezTo>
                      <a:pt x="15661" y="20517"/>
                      <a:pt x="15516" y="20584"/>
                      <a:pt x="15370" y="20651"/>
                    </a:cubicBezTo>
                    <a:cubicBezTo>
                      <a:pt x="15163" y="20744"/>
                      <a:pt x="14952" y="20827"/>
                      <a:pt x="14738" y="20903"/>
                    </a:cubicBezTo>
                    <a:cubicBezTo>
                      <a:pt x="14596" y="20954"/>
                      <a:pt x="14453" y="21004"/>
                      <a:pt x="14307" y="21054"/>
                    </a:cubicBezTo>
                    <a:cubicBezTo>
                      <a:pt x="14100" y="21121"/>
                      <a:pt x="13889" y="21180"/>
                      <a:pt x="13675" y="21231"/>
                    </a:cubicBezTo>
                    <a:cubicBezTo>
                      <a:pt x="13533" y="21273"/>
                      <a:pt x="13388" y="21306"/>
                      <a:pt x="13243" y="21340"/>
                    </a:cubicBezTo>
                    <a:cubicBezTo>
                      <a:pt x="13034" y="21382"/>
                      <a:pt x="12823" y="21424"/>
                      <a:pt x="12611" y="21457"/>
                    </a:cubicBezTo>
                    <a:cubicBezTo>
                      <a:pt x="12467" y="21483"/>
                      <a:pt x="12323" y="21499"/>
                      <a:pt x="12180" y="21516"/>
                    </a:cubicBezTo>
                    <a:cubicBezTo>
                      <a:pt x="11971" y="21541"/>
                      <a:pt x="11760" y="21566"/>
                      <a:pt x="11548" y="21575"/>
                    </a:cubicBezTo>
                    <a:cubicBezTo>
                      <a:pt x="11404" y="21584"/>
                      <a:pt x="11260" y="21592"/>
                      <a:pt x="11115" y="21592"/>
                    </a:cubicBezTo>
                    <a:cubicBezTo>
                      <a:pt x="11010" y="21600"/>
                      <a:pt x="10905" y="21600"/>
                      <a:pt x="10799" y="21600"/>
                    </a:cubicBezTo>
                    <a:cubicBezTo>
                      <a:pt x="10694" y="21600"/>
                      <a:pt x="10590" y="21600"/>
                      <a:pt x="10485" y="21592"/>
                    </a:cubicBezTo>
                    <a:cubicBezTo>
                      <a:pt x="10339" y="21592"/>
                      <a:pt x="10196" y="21584"/>
                      <a:pt x="10052" y="21575"/>
                    </a:cubicBezTo>
                    <a:cubicBezTo>
                      <a:pt x="9840" y="21566"/>
                      <a:pt x="9629" y="21541"/>
                      <a:pt x="9420" y="21516"/>
                    </a:cubicBezTo>
                    <a:cubicBezTo>
                      <a:pt x="9277" y="21499"/>
                      <a:pt x="9133" y="21483"/>
                      <a:pt x="8989" y="21457"/>
                    </a:cubicBezTo>
                    <a:cubicBezTo>
                      <a:pt x="8777" y="21424"/>
                      <a:pt x="8566" y="21382"/>
                      <a:pt x="8357" y="21340"/>
                    </a:cubicBezTo>
                    <a:cubicBezTo>
                      <a:pt x="8212" y="21306"/>
                      <a:pt x="8068" y="21273"/>
                      <a:pt x="7925" y="21239"/>
                    </a:cubicBezTo>
                    <a:cubicBezTo>
                      <a:pt x="7711" y="21180"/>
                      <a:pt x="7500" y="21121"/>
                      <a:pt x="7293" y="21054"/>
                    </a:cubicBezTo>
                    <a:cubicBezTo>
                      <a:pt x="7147" y="21004"/>
                      <a:pt x="7004" y="20954"/>
                      <a:pt x="6862" y="20903"/>
                    </a:cubicBezTo>
                    <a:cubicBezTo>
                      <a:pt x="6648" y="20827"/>
                      <a:pt x="6437" y="20744"/>
                      <a:pt x="6230" y="20651"/>
                    </a:cubicBezTo>
                    <a:cubicBezTo>
                      <a:pt x="6083" y="20584"/>
                      <a:pt x="5939" y="20517"/>
                      <a:pt x="5797" y="20449"/>
                    </a:cubicBezTo>
                    <a:cubicBezTo>
                      <a:pt x="5582" y="20340"/>
                      <a:pt x="5372" y="20231"/>
                      <a:pt x="5167" y="20114"/>
                    </a:cubicBezTo>
                    <a:cubicBezTo>
                      <a:pt x="5020" y="20029"/>
                      <a:pt x="4876" y="19938"/>
                      <a:pt x="4734" y="19853"/>
                    </a:cubicBezTo>
                    <a:cubicBezTo>
                      <a:pt x="4517" y="19710"/>
                      <a:pt x="4306" y="19568"/>
                      <a:pt x="4102" y="19408"/>
                    </a:cubicBezTo>
                    <a:cubicBezTo>
                      <a:pt x="3955" y="19308"/>
                      <a:pt x="3811" y="19190"/>
                      <a:pt x="3671" y="19072"/>
                    </a:cubicBezTo>
                    <a:cubicBezTo>
                      <a:pt x="3452" y="18896"/>
                      <a:pt x="3242" y="18702"/>
                      <a:pt x="3039" y="18510"/>
                    </a:cubicBezTo>
                    <a:cubicBezTo>
                      <a:pt x="2891" y="18367"/>
                      <a:pt x="2745" y="18215"/>
                      <a:pt x="2606" y="18056"/>
                    </a:cubicBezTo>
                    <a:cubicBezTo>
                      <a:pt x="2383" y="17821"/>
                      <a:pt x="2172" y="17561"/>
                      <a:pt x="1974" y="17300"/>
                    </a:cubicBezTo>
                    <a:cubicBezTo>
                      <a:pt x="1823" y="17098"/>
                      <a:pt x="1679" y="16897"/>
                      <a:pt x="1543" y="16678"/>
                    </a:cubicBezTo>
                    <a:cubicBezTo>
                      <a:pt x="1309" y="16317"/>
                      <a:pt x="1097" y="15931"/>
                      <a:pt x="911" y="15537"/>
                    </a:cubicBezTo>
                    <a:cubicBezTo>
                      <a:pt x="745" y="15184"/>
                      <a:pt x="602" y="14822"/>
                      <a:pt x="479" y="14453"/>
                    </a:cubicBezTo>
                    <a:cubicBezTo>
                      <a:pt x="168" y="13495"/>
                      <a:pt x="0" y="12488"/>
                      <a:pt x="0" y="11447"/>
                    </a:cubicBezTo>
                    <a:cubicBezTo>
                      <a:pt x="0" y="11195"/>
                      <a:pt x="0" y="10682"/>
                      <a:pt x="0" y="10682"/>
                    </a:cubicBezTo>
                    <a:lnTo>
                      <a:pt x="0" y="0"/>
                    </a:lnTo>
                    <a:cubicBezTo>
                      <a:pt x="0" y="882"/>
                      <a:pt x="168" y="1730"/>
                      <a:pt x="479" y="2519"/>
                    </a:cubicBezTo>
                    <a:cubicBezTo>
                      <a:pt x="602" y="2839"/>
                      <a:pt x="745" y="3141"/>
                      <a:pt x="911" y="3443"/>
                    </a:cubicBezTo>
                    <a:cubicBezTo>
                      <a:pt x="1097" y="3771"/>
                      <a:pt x="1309" y="4090"/>
                      <a:pt x="1543" y="4401"/>
                    </a:cubicBezTo>
                    <a:cubicBezTo>
                      <a:pt x="1679" y="4577"/>
                      <a:pt x="1823" y="4754"/>
                      <a:pt x="1974" y="4930"/>
                    </a:cubicBezTo>
                    <a:cubicBezTo>
                      <a:pt x="2172" y="5148"/>
                      <a:pt x="2383" y="5358"/>
                      <a:pt x="2606" y="5560"/>
                    </a:cubicBezTo>
                    <a:cubicBezTo>
                      <a:pt x="2745" y="5694"/>
                      <a:pt x="2891" y="5820"/>
                      <a:pt x="3039" y="5937"/>
                    </a:cubicBezTo>
                    <a:cubicBezTo>
                      <a:pt x="3242" y="6105"/>
                      <a:pt x="3452" y="6265"/>
                      <a:pt x="3671" y="6416"/>
                    </a:cubicBezTo>
                    <a:cubicBezTo>
                      <a:pt x="3811" y="6509"/>
                      <a:pt x="3955" y="6609"/>
                      <a:pt x="4102" y="6701"/>
                    </a:cubicBezTo>
                    <a:cubicBezTo>
                      <a:pt x="4306" y="6828"/>
                      <a:pt x="4517" y="6954"/>
                      <a:pt x="4734" y="7063"/>
                    </a:cubicBezTo>
                    <a:cubicBezTo>
                      <a:pt x="4876" y="7147"/>
                      <a:pt x="5020" y="7214"/>
                      <a:pt x="5167" y="7289"/>
                    </a:cubicBezTo>
                    <a:cubicBezTo>
                      <a:pt x="5372" y="7390"/>
                      <a:pt x="5582" y="7483"/>
                      <a:pt x="5797" y="7575"/>
                    </a:cubicBezTo>
                    <a:cubicBezTo>
                      <a:pt x="5939" y="7626"/>
                      <a:pt x="6083" y="7684"/>
                      <a:pt x="6230" y="7743"/>
                    </a:cubicBezTo>
                    <a:cubicBezTo>
                      <a:pt x="6437" y="7818"/>
                      <a:pt x="6648" y="7886"/>
                      <a:pt x="6862" y="7953"/>
                    </a:cubicBezTo>
                    <a:cubicBezTo>
                      <a:pt x="7004" y="7995"/>
                      <a:pt x="7147" y="8037"/>
                      <a:pt x="7293" y="8079"/>
                    </a:cubicBezTo>
                    <a:cubicBezTo>
                      <a:pt x="7500" y="8137"/>
                      <a:pt x="7711" y="8188"/>
                      <a:pt x="7925" y="8230"/>
                    </a:cubicBezTo>
                    <a:cubicBezTo>
                      <a:pt x="8068" y="8264"/>
                      <a:pt x="8212" y="8297"/>
                      <a:pt x="8357" y="8323"/>
                    </a:cubicBezTo>
                    <a:cubicBezTo>
                      <a:pt x="8566" y="8356"/>
                      <a:pt x="8777" y="8390"/>
                      <a:pt x="8989" y="8424"/>
                    </a:cubicBezTo>
                    <a:cubicBezTo>
                      <a:pt x="9133" y="8440"/>
                      <a:pt x="9277" y="8456"/>
                      <a:pt x="9420" y="8474"/>
                    </a:cubicBezTo>
                    <a:cubicBezTo>
                      <a:pt x="9629" y="8490"/>
                      <a:pt x="9840" y="8507"/>
                      <a:pt x="10052" y="8524"/>
                    </a:cubicBezTo>
                    <a:cubicBezTo>
                      <a:pt x="10196" y="8533"/>
                      <a:pt x="10339" y="8533"/>
                      <a:pt x="10485" y="8533"/>
                    </a:cubicBezTo>
                    <a:cubicBezTo>
                      <a:pt x="10588" y="8541"/>
                      <a:pt x="10694" y="8541"/>
                      <a:pt x="10799" y="8541"/>
                    </a:cubicBezTo>
                    <a:cubicBezTo>
                      <a:pt x="10905" y="8541"/>
                      <a:pt x="11010" y="8541"/>
                      <a:pt x="11115" y="8533"/>
                    </a:cubicBezTo>
                    <a:cubicBezTo>
                      <a:pt x="11260" y="8533"/>
                      <a:pt x="11404" y="8533"/>
                      <a:pt x="11548" y="8524"/>
                    </a:cubicBezTo>
                    <a:cubicBezTo>
                      <a:pt x="11760" y="8507"/>
                      <a:pt x="11971" y="8490"/>
                      <a:pt x="12180" y="8474"/>
                    </a:cubicBezTo>
                    <a:cubicBezTo>
                      <a:pt x="12323" y="8456"/>
                      <a:pt x="12467" y="8440"/>
                      <a:pt x="12611" y="8424"/>
                    </a:cubicBezTo>
                    <a:cubicBezTo>
                      <a:pt x="12823" y="8390"/>
                      <a:pt x="13034" y="8356"/>
                      <a:pt x="13243" y="8323"/>
                    </a:cubicBezTo>
                    <a:cubicBezTo>
                      <a:pt x="13388" y="8297"/>
                      <a:pt x="13533" y="8264"/>
                      <a:pt x="13675" y="8230"/>
                    </a:cubicBezTo>
                    <a:cubicBezTo>
                      <a:pt x="13889" y="8188"/>
                      <a:pt x="14100" y="8137"/>
                      <a:pt x="14307" y="8079"/>
                    </a:cubicBezTo>
                    <a:cubicBezTo>
                      <a:pt x="14453" y="8037"/>
                      <a:pt x="14596" y="7995"/>
                      <a:pt x="14738" y="7953"/>
                    </a:cubicBezTo>
                    <a:cubicBezTo>
                      <a:pt x="14952" y="7886"/>
                      <a:pt x="15163" y="7818"/>
                      <a:pt x="15370" y="7743"/>
                    </a:cubicBezTo>
                    <a:cubicBezTo>
                      <a:pt x="15516" y="7684"/>
                      <a:pt x="15661" y="7626"/>
                      <a:pt x="15803" y="7567"/>
                    </a:cubicBezTo>
                    <a:cubicBezTo>
                      <a:pt x="16017" y="7483"/>
                      <a:pt x="16228" y="7390"/>
                      <a:pt x="16433" y="7289"/>
                    </a:cubicBezTo>
                    <a:cubicBezTo>
                      <a:pt x="16580" y="7214"/>
                      <a:pt x="16724" y="7138"/>
                      <a:pt x="16866" y="7063"/>
                    </a:cubicBezTo>
                    <a:cubicBezTo>
                      <a:pt x="17083" y="6945"/>
                      <a:pt x="17294" y="6828"/>
                      <a:pt x="17498" y="6701"/>
                    </a:cubicBezTo>
                    <a:cubicBezTo>
                      <a:pt x="17645" y="6609"/>
                      <a:pt x="17788" y="6509"/>
                      <a:pt x="17929" y="6416"/>
                    </a:cubicBezTo>
                    <a:cubicBezTo>
                      <a:pt x="18148" y="6265"/>
                      <a:pt x="18358" y="6105"/>
                      <a:pt x="18561" y="5937"/>
                    </a:cubicBezTo>
                    <a:cubicBezTo>
                      <a:pt x="18709" y="5820"/>
                      <a:pt x="18855" y="5694"/>
                      <a:pt x="18994" y="5560"/>
                    </a:cubicBezTo>
                    <a:cubicBezTo>
                      <a:pt x="19217" y="5358"/>
                      <a:pt x="19428" y="5148"/>
                      <a:pt x="19626" y="4930"/>
                    </a:cubicBezTo>
                    <a:cubicBezTo>
                      <a:pt x="19777" y="4754"/>
                      <a:pt x="19921" y="4577"/>
                      <a:pt x="20057" y="4401"/>
                    </a:cubicBezTo>
                    <a:cubicBezTo>
                      <a:pt x="20291" y="4090"/>
                      <a:pt x="20503" y="3771"/>
                      <a:pt x="20689" y="3443"/>
                    </a:cubicBezTo>
                    <a:cubicBezTo>
                      <a:pt x="20855" y="3141"/>
                      <a:pt x="20998" y="2839"/>
                      <a:pt x="21121" y="2519"/>
                    </a:cubicBezTo>
                    <a:cubicBezTo>
                      <a:pt x="21432" y="1730"/>
                      <a:pt x="21600" y="882"/>
                      <a:pt x="21600" y="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34" name="Shape 41554">
                <a:extLst>
                  <a:ext uri="{FF2B5EF4-FFF2-40B4-BE49-F238E27FC236}">
                    <a16:creationId xmlns:a16="http://schemas.microsoft.com/office/drawing/2014/main" xmlns="" id="{0D4D2E87-5104-D245-A79D-BBA4910D5102}"/>
                  </a:ext>
                </a:extLst>
              </p:cNvPr>
              <p:cNvSpPr/>
              <p:nvPr/>
            </p:nvSpPr>
            <p:spPr>
              <a:xfrm>
                <a:off x="41841" y="975178"/>
                <a:ext cx="1150637" cy="188506"/>
              </a:xfrm>
              <a:prstGeom prst="ellipse">
                <a:avLst/>
              </a:pr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5063" dirty="0">
                  <a:latin typeface="Lato Light" panose="020F0502020204030203" pitchFamily="34" charset="0"/>
                </a:endParaRPr>
              </a:p>
            </p:txBody>
          </p:sp>
        </p:grpSp>
        <p:sp>
          <p:nvSpPr>
            <p:cNvPr id="11" name="Shape 41556">
              <a:extLst>
                <a:ext uri="{FF2B5EF4-FFF2-40B4-BE49-F238E27FC236}">
                  <a16:creationId xmlns:a16="http://schemas.microsoft.com/office/drawing/2014/main" xmlns="" id="{EF4F01D1-7221-0E4C-819C-7992D977C923}"/>
                </a:ext>
              </a:extLst>
            </p:cNvPr>
            <p:cNvSpPr/>
            <p:nvPr/>
          </p:nvSpPr>
          <p:spPr>
            <a:xfrm>
              <a:off x="1520825" y="4245429"/>
              <a:ext cx="5699104" cy="7214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545" extrusionOk="0">
                  <a:moveTo>
                    <a:pt x="6131" y="0"/>
                  </a:moveTo>
                  <a:cubicBezTo>
                    <a:pt x="6447" y="766"/>
                    <a:pt x="6796" y="1509"/>
                    <a:pt x="7132" y="2263"/>
                  </a:cubicBezTo>
                  <a:cubicBezTo>
                    <a:pt x="7467" y="3015"/>
                    <a:pt x="7821" y="3757"/>
                    <a:pt x="8145" y="4517"/>
                  </a:cubicBezTo>
                  <a:lnTo>
                    <a:pt x="8154" y="4517"/>
                  </a:lnTo>
                  <a:cubicBezTo>
                    <a:pt x="8526" y="4517"/>
                    <a:pt x="8898" y="4517"/>
                    <a:pt x="9270" y="4517"/>
                  </a:cubicBezTo>
                  <a:cubicBezTo>
                    <a:pt x="9663" y="4517"/>
                    <a:pt x="10056" y="4517"/>
                    <a:pt x="10449" y="4517"/>
                  </a:cubicBezTo>
                  <a:cubicBezTo>
                    <a:pt x="11235" y="4517"/>
                    <a:pt x="12021" y="4517"/>
                    <a:pt x="12807" y="4517"/>
                  </a:cubicBezTo>
                  <a:cubicBezTo>
                    <a:pt x="13163" y="3773"/>
                    <a:pt x="13511" y="3026"/>
                    <a:pt x="13849" y="2276"/>
                  </a:cubicBezTo>
                  <a:cubicBezTo>
                    <a:pt x="14191" y="1520"/>
                    <a:pt x="14524" y="761"/>
                    <a:pt x="14848" y="0"/>
                  </a:cubicBezTo>
                  <a:cubicBezTo>
                    <a:pt x="13386" y="0"/>
                    <a:pt x="11924" y="0"/>
                    <a:pt x="10462" y="0"/>
                  </a:cubicBezTo>
                  <a:cubicBezTo>
                    <a:pt x="9018" y="0"/>
                    <a:pt x="7574" y="0"/>
                    <a:pt x="6131" y="0"/>
                  </a:cubicBezTo>
                  <a:close/>
                  <a:moveTo>
                    <a:pt x="7958" y="5302"/>
                  </a:moveTo>
                  <a:cubicBezTo>
                    <a:pt x="5887" y="7371"/>
                    <a:pt x="3708" y="9137"/>
                    <a:pt x="1995" y="11540"/>
                  </a:cubicBezTo>
                  <a:cubicBezTo>
                    <a:pt x="1212" y="12636"/>
                    <a:pt x="423" y="14008"/>
                    <a:pt x="113" y="15541"/>
                  </a:cubicBezTo>
                  <a:cubicBezTo>
                    <a:pt x="-630" y="19213"/>
                    <a:pt x="2401" y="20986"/>
                    <a:pt x="6261" y="21391"/>
                  </a:cubicBezTo>
                  <a:cubicBezTo>
                    <a:pt x="8247" y="21600"/>
                    <a:pt x="10612" y="21552"/>
                    <a:pt x="12966" y="21499"/>
                  </a:cubicBezTo>
                  <a:cubicBezTo>
                    <a:pt x="17003" y="21408"/>
                    <a:pt x="20765" y="20161"/>
                    <a:pt x="20970" y="16917"/>
                  </a:cubicBezTo>
                  <a:cubicBezTo>
                    <a:pt x="20970" y="16820"/>
                    <a:pt x="20970" y="16724"/>
                    <a:pt x="20970" y="16627"/>
                  </a:cubicBezTo>
                  <a:cubicBezTo>
                    <a:pt x="20970" y="16530"/>
                    <a:pt x="20970" y="16433"/>
                    <a:pt x="20970" y="16336"/>
                  </a:cubicBezTo>
                  <a:cubicBezTo>
                    <a:pt x="20561" y="13748"/>
                    <a:pt x="19342" y="11815"/>
                    <a:pt x="17834" y="10116"/>
                  </a:cubicBezTo>
                  <a:cubicBezTo>
                    <a:pt x="16327" y="8417"/>
                    <a:pt x="14531" y="6953"/>
                    <a:pt x="12966" y="5302"/>
                  </a:cubicBezTo>
                  <a:cubicBezTo>
                    <a:pt x="12132" y="5302"/>
                    <a:pt x="11297" y="5302"/>
                    <a:pt x="10462" y="5302"/>
                  </a:cubicBezTo>
                  <a:cubicBezTo>
                    <a:pt x="9627" y="5302"/>
                    <a:pt x="8792" y="5302"/>
                    <a:pt x="7958" y="5302"/>
                  </a:cubicBezTo>
                  <a:close/>
                  <a:moveTo>
                    <a:pt x="10051" y="8722"/>
                  </a:moveTo>
                  <a:lnTo>
                    <a:pt x="11032" y="8722"/>
                  </a:lnTo>
                  <a:lnTo>
                    <a:pt x="11032" y="9948"/>
                  </a:lnTo>
                  <a:cubicBezTo>
                    <a:pt x="11489" y="9961"/>
                    <a:pt x="11876" y="10015"/>
                    <a:pt x="12207" y="10092"/>
                  </a:cubicBezTo>
                  <a:cubicBezTo>
                    <a:pt x="12539" y="10170"/>
                    <a:pt x="12813" y="10271"/>
                    <a:pt x="13046" y="10378"/>
                  </a:cubicBezTo>
                  <a:lnTo>
                    <a:pt x="12648" y="11217"/>
                  </a:lnTo>
                  <a:cubicBezTo>
                    <a:pt x="12323" y="11066"/>
                    <a:pt x="11679" y="10765"/>
                    <a:pt x="10687" y="10765"/>
                  </a:cubicBezTo>
                  <a:cubicBezTo>
                    <a:pt x="9494" y="10765"/>
                    <a:pt x="9044" y="11347"/>
                    <a:pt x="9044" y="11862"/>
                  </a:cubicBezTo>
                  <a:cubicBezTo>
                    <a:pt x="9044" y="12504"/>
                    <a:pt x="9630" y="12838"/>
                    <a:pt x="10979" y="13304"/>
                  </a:cubicBezTo>
                  <a:cubicBezTo>
                    <a:pt x="12575" y="13832"/>
                    <a:pt x="13390" y="14464"/>
                    <a:pt x="13390" y="15584"/>
                  </a:cubicBezTo>
                  <a:cubicBezTo>
                    <a:pt x="13390" y="16590"/>
                    <a:pt x="12523" y="17533"/>
                    <a:pt x="10926" y="17735"/>
                  </a:cubicBezTo>
                  <a:lnTo>
                    <a:pt x="10926" y="19047"/>
                  </a:lnTo>
                  <a:lnTo>
                    <a:pt x="9945" y="19047"/>
                  </a:lnTo>
                  <a:lnTo>
                    <a:pt x="9945" y="17778"/>
                  </a:lnTo>
                  <a:cubicBezTo>
                    <a:pt x="9500" y="17776"/>
                    <a:pt x="9042" y="17710"/>
                    <a:pt x="8632" y="17611"/>
                  </a:cubicBezTo>
                  <a:cubicBezTo>
                    <a:pt x="8223" y="17512"/>
                    <a:pt x="7858" y="17376"/>
                    <a:pt x="7587" y="17218"/>
                  </a:cubicBezTo>
                  <a:lnTo>
                    <a:pt x="7958" y="16379"/>
                  </a:lnTo>
                  <a:cubicBezTo>
                    <a:pt x="8500" y="16669"/>
                    <a:pt x="9316" y="16917"/>
                    <a:pt x="10184" y="16917"/>
                  </a:cubicBezTo>
                  <a:cubicBezTo>
                    <a:pt x="11284" y="16917"/>
                    <a:pt x="12039" y="16408"/>
                    <a:pt x="12039" y="15691"/>
                  </a:cubicBezTo>
                  <a:cubicBezTo>
                    <a:pt x="12039" y="14999"/>
                    <a:pt x="11437" y="14563"/>
                    <a:pt x="10290" y="14185"/>
                  </a:cubicBezTo>
                  <a:cubicBezTo>
                    <a:pt x="8709" y="13682"/>
                    <a:pt x="7719" y="13108"/>
                    <a:pt x="7719" y="12013"/>
                  </a:cubicBezTo>
                  <a:cubicBezTo>
                    <a:pt x="7719" y="10969"/>
                    <a:pt x="8641" y="10180"/>
                    <a:pt x="10051" y="9991"/>
                  </a:cubicBezTo>
                  <a:lnTo>
                    <a:pt x="10051" y="8722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3578" tIns="53578" rIns="53578" bIns="53578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grpSp>
          <p:nvGrpSpPr>
            <p:cNvPr id="12" name="Group 41565">
              <a:extLst>
                <a:ext uri="{FF2B5EF4-FFF2-40B4-BE49-F238E27FC236}">
                  <a16:creationId xmlns:a16="http://schemas.microsoft.com/office/drawing/2014/main" xmlns="" id="{94465339-E56C-B14C-93B7-9C0B09923089}"/>
                </a:ext>
              </a:extLst>
            </p:cNvPr>
            <p:cNvGrpSpPr/>
            <p:nvPr/>
          </p:nvGrpSpPr>
          <p:grpSpPr>
            <a:xfrm>
              <a:off x="4613610" y="9960181"/>
              <a:ext cx="3257759" cy="2130620"/>
              <a:chOff x="0" y="0"/>
              <a:chExt cx="1894558" cy="1239066"/>
            </a:xfrm>
          </p:grpSpPr>
          <p:grpSp>
            <p:nvGrpSpPr>
              <p:cNvPr id="13" name="Group 41560">
                <a:extLst>
                  <a:ext uri="{FF2B5EF4-FFF2-40B4-BE49-F238E27FC236}">
                    <a16:creationId xmlns:a16="http://schemas.microsoft.com/office/drawing/2014/main" xmlns="" id="{D8C9ADD2-52BB-924A-BAA3-1D948C9D54F7}"/>
                  </a:ext>
                </a:extLst>
              </p:cNvPr>
              <p:cNvGrpSpPr/>
              <p:nvPr/>
            </p:nvGrpSpPr>
            <p:grpSpPr>
              <a:xfrm rot="900000">
                <a:off x="113686" y="113686"/>
                <a:ext cx="1011695" cy="1011695"/>
                <a:chOff x="0" y="0"/>
                <a:chExt cx="1011694" cy="1011693"/>
              </a:xfrm>
            </p:grpSpPr>
            <p:sp>
              <p:nvSpPr>
                <p:cNvPr id="18" name="Shape 41557">
                  <a:extLst>
                    <a:ext uri="{FF2B5EF4-FFF2-40B4-BE49-F238E27FC236}">
                      <a16:creationId xmlns:a16="http://schemas.microsoft.com/office/drawing/2014/main" xmlns="" id="{D6DCAD03-CFCC-2B45-A061-DE55EEEC2832}"/>
                    </a:ext>
                  </a:extLst>
                </p:cNvPr>
                <p:cNvSpPr/>
                <p:nvPr/>
              </p:nvSpPr>
              <p:spPr>
                <a:xfrm rot="5400000">
                  <a:off x="0" y="-1"/>
                  <a:ext cx="1011694" cy="1011696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8" tIns="71438" rIns="71438" bIns="71438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19" name="Shape 41558">
                  <a:extLst>
                    <a:ext uri="{FF2B5EF4-FFF2-40B4-BE49-F238E27FC236}">
                      <a16:creationId xmlns:a16="http://schemas.microsoft.com/office/drawing/2014/main" xmlns="" id="{D97781F5-5832-EC47-A120-AB0415C46A02}"/>
                    </a:ext>
                  </a:extLst>
                </p:cNvPr>
                <p:cNvSpPr/>
                <p:nvPr/>
              </p:nvSpPr>
              <p:spPr>
                <a:xfrm rot="5400000">
                  <a:off x="66639" y="72333"/>
                  <a:ext cx="878416" cy="867028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8" tIns="71438" rIns="71438" bIns="71438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0" name="Shape 41559">
                  <a:extLst>
                    <a:ext uri="{FF2B5EF4-FFF2-40B4-BE49-F238E27FC236}">
                      <a16:creationId xmlns:a16="http://schemas.microsoft.com/office/drawing/2014/main" xmlns="" id="{E1851BF5-E7A2-394A-AE9D-88EFD46CA313}"/>
                    </a:ext>
                  </a:extLst>
                </p:cNvPr>
                <p:cNvSpPr/>
                <p:nvPr/>
              </p:nvSpPr>
              <p:spPr>
                <a:xfrm rot="21600000">
                  <a:off x="311389" y="173109"/>
                  <a:ext cx="388916" cy="6654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011" y="14246"/>
                      </a:moveTo>
                      <a:cubicBezTo>
                        <a:pt x="13463" y="14465"/>
                        <a:pt x="12788" y="14597"/>
                        <a:pt x="11985" y="14642"/>
                      </a:cubicBezTo>
                      <a:lnTo>
                        <a:pt x="11985" y="11787"/>
                      </a:lnTo>
                      <a:cubicBezTo>
                        <a:pt x="12979" y="11898"/>
                        <a:pt x="13702" y="12073"/>
                        <a:pt x="14155" y="12311"/>
                      </a:cubicBezTo>
                      <a:cubicBezTo>
                        <a:pt x="14607" y="12549"/>
                        <a:pt x="14833" y="12854"/>
                        <a:pt x="14833" y="13225"/>
                      </a:cubicBezTo>
                      <a:cubicBezTo>
                        <a:pt x="14833" y="13686"/>
                        <a:pt x="14559" y="14027"/>
                        <a:pt x="14011" y="14246"/>
                      </a:cubicBezTo>
                      <a:close/>
                      <a:moveTo>
                        <a:pt x="9309" y="8118"/>
                      </a:moveTo>
                      <a:cubicBezTo>
                        <a:pt x="8162" y="7962"/>
                        <a:pt x="7436" y="7780"/>
                        <a:pt x="7130" y="7572"/>
                      </a:cubicBezTo>
                      <a:cubicBezTo>
                        <a:pt x="6824" y="7364"/>
                        <a:pt x="6671" y="7100"/>
                        <a:pt x="6671" y="6780"/>
                      </a:cubicBezTo>
                      <a:cubicBezTo>
                        <a:pt x="6671" y="6386"/>
                        <a:pt x="6932" y="6085"/>
                        <a:pt x="7455" y="5877"/>
                      </a:cubicBezTo>
                      <a:cubicBezTo>
                        <a:pt x="7977" y="5669"/>
                        <a:pt x="8595" y="5546"/>
                        <a:pt x="9309" y="5509"/>
                      </a:cubicBezTo>
                      <a:cubicBezTo>
                        <a:pt x="9309" y="5509"/>
                        <a:pt x="9309" y="8118"/>
                        <a:pt x="9309" y="8118"/>
                      </a:cubicBezTo>
                      <a:close/>
                      <a:moveTo>
                        <a:pt x="19688" y="10008"/>
                      </a:moveTo>
                      <a:cubicBezTo>
                        <a:pt x="18414" y="9365"/>
                        <a:pt x="16451" y="8876"/>
                        <a:pt x="13801" y="8542"/>
                      </a:cubicBezTo>
                      <a:lnTo>
                        <a:pt x="12119" y="8330"/>
                      </a:lnTo>
                      <a:lnTo>
                        <a:pt x="12119" y="5498"/>
                      </a:lnTo>
                      <a:cubicBezTo>
                        <a:pt x="13559" y="5542"/>
                        <a:pt x="14827" y="5661"/>
                        <a:pt x="15923" y="5854"/>
                      </a:cubicBezTo>
                      <a:cubicBezTo>
                        <a:pt x="17019" y="6048"/>
                        <a:pt x="18032" y="6312"/>
                        <a:pt x="18962" y="6646"/>
                      </a:cubicBezTo>
                      <a:lnTo>
                        <a:pt x="19574" y="6646"/>
                      </a:lnTo>
                      <a:lnTo>
                        <a:pt x="19574" y="3435"/>
                      </a:lnTo>
                      <a:cubicBezTo>
                        <a:pt x="18783" y="3234"/>
                        <a:pt x="17646" y="3046"/>
                        <a:pt x="16162" y="2872"/>
                      </a:cubicBezTo>
                      <a:cubicBezTo>
                        <a:pt x="14677" y="2697"/>
                        <a:pt x="13361" y="2598"/>
                        <a:pt x="12215" y="2576"/>
                      </a:cubicBezTo>
                      <a:lnTo>
                        <a:pt x="12215" y="0"/>
                      </a:lnTo>
                      <a:lnTo>
                        <a:pt x="9080" y="0"/>
                      </a:lnTo>
                      <a:lnTo>
                        <a:pt x="9080" y="2598"/>
                      </a:lnTo>
                      <a:cubicBezTo>
                        <a:pt x="6225" y="2762"/>
                        <a:pt x="3998" y="3236"/>
                        <a:pt x="2399" y="4020"/>
                      </a:cubicBezTo>
                      <a:cubicBezTo>
                        <a:pt x="800" y="4804"/>
                        <a:pt x="0" y="5754"/>
                        <a:pt x="0" y="6869"/>
                      </a:cubicBezTo>
                      <a:cubicBezTo>
                        <a:pt x="0" y="7635"/>
                        <a:pt x="201" y="8261"/>
                        <a:pt x="602" y="8748"/>
                      </a:cubicBezTo>
                      <a:cubicBezTo>
                        <a:pt x="1003" y="9235"/>
                        <a:pt x="1555" y="9650"/>
                        <a:pt x="2256" y="9992"/>
                      </a:cubicBezTo>
                      <a:cubicBezTo>
                        <a:pt x="2969" y="10341"/>
                        <a:pt x="3772" y="10616"/>
                        <a:pt x="4664" y="10817"/>
                      </a:cubicBezTo>
                      <a:cubicBezTo>
                        <a:pt x="5556" y="11017"/>
                        <a:pt x="6492" y="11189"/>
                        <a:pt x="7474" y="11330"/>
                      </a:cubicBezTo>
                      <a:lnTo>
                        <a:pt x="9175" y="11575"/>
                      </a:lnTo>
                      <a:lnTo>
                        <a:pt x="9175" y="14664"/>
                      </a:lnTo>
                      <a:cubicBezTo>
                        <a:pt x="7595" y="14627"/>
                        <a:pt x="6009" y="14458"/>
                        <a:pt x="4416" y="14157"/>
                      </a:cubicBezTo>
                      <a:cubicBezTo>
                        <a:pt x="2823" y="13855"/>
                        <a:pt x="1720" y="13590"/>
                        <a:pt x="1109" y="13359"/>
                      </a:cubicBezTo>
                      <a:lnTo>
                        <a:pt x="497" y="13359"/>
                      </a:lnTo>
                      <a:lnTo>
                        <a:pt x="497" y="16593"/>
                      </a:lnTo>
                      <a:cubicBezTo>
                        <a:pt x="1478" y="16883"/>
                        <a:pt x="2810" y="17125"/>
                        <a:pt x="4492" y="17318"/>
                      </a:cubicBezTo>
                      <a:cubicBezTo>
                        <a:pt x="6174" y="17511"/>
                        <a:pt x="7703" y="17612"/>
                        <a:pt x="9080" y="17619"/>
                      </a:cubicBezTo>
                      <a:lnTo>
                        <a:pt x="9080" y="21600"/>
                      </a:lnTo>
                      <a:lnTo>
                        <a:pt x="12215" y="21600"/>
                      </a:lnTo>
                      <a:lnTo>
                        <a:pt x="12215" y="17563"/>
                      </a:lnTo>
                      <a:cubicBezTo>
                        <a:pt x="13667" y="17519"/>
                        <a:pt x="14973" y="17357"/>
                        <a:pt x="16133" y="17078"/>
                      </a:cubicBezTo>
                      <a:cubicBezTo>
                        <a:pt x="17292" y="16799"/>
                        <a:pt x="18274" y="16448"/>
                        <a:pt x="19077" y="16024"/>
                      </a:cubicBezTo>
                      <a:cubicBezTo>
                        <a:pt x="19867" y="15608"/>
                        <a:pt x="20485" y="15121"/>
                        <a:pt x="20931" y="14564"/>
                      </a:cubicBezTo>
                      <a:cubicBezTo>
                        <a:pt x="21377" y="14006"/>
                        <a:pt x="21600" y="13415"/>
                        <a:pt x="21600" y="12790"/>
                      </a:cubicBezTo>
                      <a:cubicBezTo>
                        <a:pt x="21600" y="11579"/>
                        <a:pt x="20963" y="10651"/>
                        <a:pt x="19688" y="10008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3578" tIns="53578" rIns="53578" bIns="53578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</p:grpSp>
          <p:grpSp>
            <p:nvGrpSpPr>
              <p:cNvPr id="14" name="Group 41564">
                <a:extLst>
                  <a:ext uri="{FF2B5EF4-FFF2-40B4-BE49-F238E27FC236}">
                    <a16:creationId xmlns:a16="http://schemas.microsoft.com/office/drawing/2014/main" xmlns="" id="{3401B367-65C1-7449-B818-4E8375D47E9E}"/>
                  </a:ext>
                </a:extLst>
              </p:cNvPr>
              <p:cNvGrpSpPr/>
              <p:nvPr/>
            </p:nvGrpSpPr>
            <p:grpSpPr>
              <a:xfrm>
                <a:off x="882864" y="113686"/>
                <a:ext cx="1011695" cy="1011695"/>
                <a:chOff x="0" y="0"/>
                <a:chExt cx="1011694" cy="1011693"/>
              </a:xfrm>
            </p:grpSpPr>
            <p:sp>
              <p:nvSpPr>
                <p:cNvPr id="15" name="Shape 41561">
                  <a:extLst>
                    <a:ext uri="{FF2B5EF4-FFF2-40B4-BE49-F238E27FC236}">
                      <a16:creationId xmlns:a16="http://schemas.microsoft.com/office/drawing/2014/main" xmlns="" id="{0B44C9C7-1B21-CD4A-9E37-5D8EF6B5D705}"/>
                    </a:ext>
                  </a:extLst>
                </p:cNvPr>
                <p:cNvSpPr/>
                <p:nvPr/>
              </p:nvSpPr>
              <p:spPr>
                <a:xfrm rot="5400000">
                  <a:off x="0" y="-1"/>
                  <a:ext cx="1011694" cy="1011696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8" tIns="71438" rIns="71438" bIns="71438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16" name="Shape 41562">
                  <a:extLst>
                    <a:ext uri="{FF2B5EF4-FFF2-40B4-BE49-F238E27FC236}">
                      <a16:creationId xmlns:a16="http://schemas.microsoft.com/office/drawing/2014/main" xmlns="" id="{8FA4221C-C558-EB41-8B19-4888CD3B77A2}"/>
                    </a:ext>
                  </a:extLst>
                </p:cNvPr>
                <p:cNvSpPr/>
                <p:nvPr/>
              </p:nvSpPr>
              <p:spPr>
                <a:xfrm rot="5400000">
                  <a:off x="66639" y="72333"/>
                  <a:ext cx="878416" cy="867028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8" tIns="71438" rIns="71438" bIns="71438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17" name="Shape 41563">
                  <a:extLst>
                    <a:ext uri="{FF2B5EF4-FFF2-40B4-BE49-F238E27FC236}">
                      <a16:creationId xmlns:a16="http://schemas.microsoft.com/office/drawing/2014/main" xmlns="" id="{C2D7916F-5F56-784A-83DC-F4C0EA954C31}"/>
                    </a:ext>
                  </a:extLst>
                </p:cNvPr>
                <p:cNvSpPr/>
                <p:nvPr/>
              </p:nvSpPr>
              <p:spPr>
                <a:xfrm rot="21600000">
                  <a:off x="311389" y="173109"/>
                  <a:ext cx="388916" cy="6654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011" y="14246"/>
                      </a:moveTo>
                      <a:cubicBezTo>
                        <a:pt x="13463" y="14465"/>
                        <a:pt x="12788" y="14597"/>
                        <a:pt x="11985" y="14642"/>
                      </a:cubicBezTo>
                      <a:lnTo>
                        <a:pt x="11985" y="11787"/>
                      </a:lnTo>
                      <a:cubicBezTo>
                        <a:pt x="12979" y="11898"/>
                        <a:pt x="13702" y="12073"/>
                        <a:pt x="14155" y="12311"/>
                      </a:cubicBezTo>
                      <a:cubicBezTo>
                        <a:pt x="14607" y="12549"/>
                        <a:pt x="14833" y="12854"/>
                        <a:pt x="14833" y="13225"/>
                      </a:cubicBezTo>
                      <a:cubicBezTo>
                        <a:pt x="14833" y="13686"/>
                        <a:pt x="14559" y="14027"/>
                        <a:pt x="14011" y="14246"/>
                      </a:cubicBezTo>
                      <a:close/>
                      <a:moveTo>
                        <a:pt x="9309" y="8118"/>
                      </a:moveTo>
                      <a:cubicBezTo>
                        <a:pt x="8162" y="7962"/>
                        <a:pt x="7436" y="7780"/>
                        <a:pt x="7130" y="7572"/>
                      </a:cubicBezTo>
                      <a:cubicBezTo>
                        <a:pt x="6824" y="7364"/>
                        <a:pt x="6671" y="7100"/>
                        <a:pt x="6671" y="6780"/>
                      </a:cubicBezTo>
                      <a:cubicBezTo>
                        <a:pt x="6671" y="6386"/>
                        <a:pt x="6932" y="6085"/>
                        <a:pt x="7455" y="5877"/>
                      </a:cubicBezTo>
                      <a:cubicBezTo>
                        <a:pt x="7977" y="5669"/>
                        <a:pt x="8595" y="5546"/>
                        <a:pt x="9309" y="5509"/>
                      </a:cubicBezTo>
                      <a:cubicBezTo>
                        <a:pt x="9309" y="5509"/>
                        <a:pt x="9309" y="8118"/>
                        <a:pt x="9309" y="8118"/>
                      </a:cubicBezTo>
                      <a:close/>
                      <a:moveTo>
                        <a:pt x="19688" y="10008"/>
                      </a:moveTo>
                      <a:cubicBezTo>
                        <a:pt x="18414" y="9365"/>
                        <a:pt x="16451" y="8876"/>
                        <a:pt x="13801" y="8542"/>
                      </a:cubicBezTo>
                      <a:lnTo>
                        <a:pt x="12119" y="8330"/>
                      </a:lnTo>
                      <a:lnTo>
                        <a:pt x="12119" y="5498"/>
                      </a:lnTo>
                      <a:cubicBezTo>
                        <a:pt x="13559" y="5542"/>
                        <a:pt x="14827" y="5661"/>
                        <a:pt x="15923" y="5854"/>
                      </a:cubicBezTo>
                      <a:cubicBezTo>
                        <a:pt x="17019" y="6048"/>
                        <a:pt x="18032" y="6312"/>
                        <a:pt x="18962" y="6646"/>
                      </a:cubicBezTo>
                      <a:lnTo>
                        <a:pt x="19574" y="6646"/>
                      </a:lnTo>
                      <a:lnTo>
                        <a:pt x="19574" y="3435"/>
                      </a:lnTo>
                      <a:cubicBezTo>
                        <a:pt x="18783" y="3234"/>
                        <a:pt x="17646" y="3046"/>
                        <a:pt x="16162" y="2872"/>
                      </a:cubicBezTo>
                      <a:cubicBezTo>
                        <a:pt x="14677" y="2697"/>
                        <a:pt x="13361" y="2598"/>
                        <a:pt x="12215" y="2576"/>
                      </a:cubicBezTo>
                      <a:lnTo>
                        <a:pt x="12215" y="0"/>
                      </a:lnTo>
                      <a:lnTo>
                        <a:pt x="9080" y="0"/>
                      </a:lnTo>
                      <a:lnTo>
                        <a:pt x="9080" y="2598"/>
                      </a:lnTo>
                      <a:cubicBezTo>
                        <a:pt x="6225" y="2762"/>
                        <a:pt x="3998" y="3236"/>
                        <a:pt x="2399" y="4020"/>
                      </a:cubicBezTo>
                      <a:cubicBezTo>
                        <a:pt x="800" y="4804"/>
                        <a:pt x="0" y="5754"/>
                        <a:pt x="0" y="6869"/>
                      </a:cubicBezTo>
                      <a:cubicBezTo>
                        <a:pt x="0" y="7635"/>
                        <a:pt x="201" y="8261"/>
                        <a:pt x="602" y="8748"/>
                      </a:cubicBezTo>
                      <a:cubicBezTo>
                        <a:pt x="1003" y="9235"/>
                        <a:pt x="1555" y="9650"/>
                        <a:pt x="2256" y="9992"/>
                      </a:cubicBezTo>
                      <a:cubicBezTo>
                        <a:pt x="2969" y="10341"/>
                        <a:pt x="3772" y="10616"/>
                        <a:pt x="4664" y="10817"/>
                      </a:cubicBezTo>
                      <a:cubicBezTo>
                        <a:pt x="5556" y="11017"/>
                        <a:pt x="6492" y="11189"/>
                        <a:pt x="7474" y="11330"/>
                      </a:cubicBezTo>
                      <a:lnTo>
                        <a:pt x="9175" y="11575"/>
                      </a:lnTo>
                      <a:lnTo>
                        <a:pt x="9175" y="14664"/>
                      </a:lnTo>
                      <a:cubicBezTo>
                        <a:pt x="7595" y="14627"/>
                        <a:pt x="6009" y="14458"/>
                        <a:pt x="4416" y="14157"/>
                      </a:cubicBezTo>
                      <a:cubicBezTo>
                        <a:pt x="2823" y="13855"/>
                        <a:pt x="1720" y="13590"/>
                        <a:pt x="1109" y="13359"/>
                      </a:cubicBezTo>
                      <a:lnTo>
                        <a:pt x="497" y="13359"/>
                      </a:lnTo>
                      <a:lnTo>
                        <a:pt x="497" y="16593"/>
                      </a:lnTo>
                      <a:cubicBezTo>
                        <a:pt x="1478" y="16883"/>
                        <a:pt x="2810" y="17125"/>
                        <a:pt x="4492" y="17318"/>
                      </a:cubicBezTo>
                      <a:cubicBezTo>
                        <a:pt x="6174" y="17511"/>
                        <a:pt x="7703" y="17612"/>
                        <a:pt x="9080" y="17619"/>
                      </a:cubicBezTo>
                      <a:lnTo>
                        <a:pt x="9080" y="21600"/>
                      </a:lnTo>
                      <a:lnTo>
                        <a:pt x="12215" y="21600"/>
                      </a:lnTo>
                      <a:lnTo>
                        <a:pt x="12215" y="17563"/>
                      </a:lnTo>
                      <a:cubicBezTo>
                        <a:pt x="13667" y="17519"/>
                        <a:pt x="14973" y="17357"/>
                        <a:pt x="16133" y="17078"/>
                      </a:cubicBezTo>
                      <a:cubicBezTo>
                        <a:pt x="17292" y="16799"/>
                        <a:pt x="18274" y="16448"/>
                        <a:pt x="19077" y="16024"/>
                      </a:cubicBezTo>
                      <a:cubicBezTo>
                        <a:pt x="19867" y="15608"/>
                        <a:pt x="20485" y="15121"/>
                        <a:pt x="20931" y="14564"/>
                      </a:cubicBezTo>
                      <a:cubicBezTo>
                        <a:pt x="21377" y="14006"/>
                        <a:pt x="21600" y="13415"/>
                        <a:pt x="21600" y="12790"/>
                      </a:cubicBezTo>
                      <a:cubicBezTo>
                        <a:pt x="21600" y="11579"/>
                        <a:pt x="20963" y="10651"/>
                        <a:pt x="19688" y="10008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3578" tIns="53578" rIns="53578" bIns="53578" numCol="1" anchor="ctr">
                  <a:noAutofit/>
                </a:bodyPr>
                <a:lstStyle/>
                <a:p>
                  <a:endParaRPr sz="5063" dirty="0">
                    <a:latin typeface="Lato Light" panose="020F0502020204030203" pitchFamily="34" charset="0"/>
                  </a:endParaRPr>
                </a:p>
              </p:txBody>
            </p:sp>
          </p:grpSp>
        </p:grp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5CB1ACD4-8E12-1D44-9C17-3AD99757A8B2}"/>
              </a:ext>
            </a:extLst>
          </p:cNvPr>
          <p:cNvSpPr txBox="1"/>
          <p:nvPr/>
        </p:nvSpPr>
        <p:spPr>
          <a:xfrm>
            <a:off x="10089549" y="612372"/>
            <a:ext cx="41985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SUMMARY</a:t>
            </a:r>
            <a:endParaRPr lang="en-US" sz="6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D87D2046-45AB-C842-A340-D96B665AEC48}"/>
              </a:ext>
            </a:extLst>
          </p:cNvPr>
          <p:cNvSpPr txBox="1"/>
          <p:nvPr/>
        </p:nvSpPr>
        <p:spPr>
          <a:xfrm>
            <a:off x="10697071" y="1575186"/>
            <a:ext cx="2983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 smtClean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PCIP EXECUTIVE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F3B505C5-EADE-E143-AEE1-70FCF4EC914C}"/>
              </a:ext>
            </a:extLst>
          </p:cNvPr>
          <p:cNvSpPr txBox="1"/>
          <p:nvPr/>
        </p:nvSpPr>
        <p:spPr>
          <a:xfrm>
            <a:off x="3879494" y="8772740"/>
            <a:ext cx="619913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GAPS IN KEY PROGRAMMES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xmlns="" id="{71BFC6E8-ABA3-8441-A32B-97AD23631376}"/>
              </a:ext>
            </a:extLst>
          </p:cNvPr>
          <p:cNvSpPr txBox="1">
            <a:spLocks/>
          </p:cNvSpPr>
          <p:nvPr/>
        </p:nvSpPr>
        <p:spPr>
          <a:xfrm>
            <a:off x="3879492" y="9381839"/>
            <a:ext cx="10276078" cy="54117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sz="2800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CTAC and VTP – need confirmation of allocations</a:t>
            </a:r>
            <a:endParaRPr lang="en-US" sz="28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7734BDD8-D7DA-BA43-BAF6-49754D999D99}"/>
              </a:ext>
            </a:extLst>
          </p:cNvPr>
          <p:cNvSpPr txBox="1"/>
          <p:nvPr/>
        </p:nvSpPr>
        <p:spPr>
          <a:xfrm>
            <a:off x="3719194" y="11211023"/>
            <a:ext cx="651973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REMAINING RECURRENT GAP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xmlns="" id="{35547D3B-1A8F-484E-8BFD-CEB1E936F08E}"/>
              </a:ext>
            </a:extLst>
          </p:cNvPr>
          <p:cNvSpPr txBox="1">
            <a:spLocks/>
          </p:cNvSpPr>
          <p:nvPr/>
        </p:nvSpPr>
        <p:spPr>
          <a:xfrm>
            <a:off x="3719194" y="11782077"/>
            <a:ext cx="13575432" cy="54117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sz="2800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Expect further information from Scot </a:t>
            </a:r>
            <a:r>
              <a:rPr lang="en-US" sz="2800" dirty="0" err="1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Gov</a:t>
            </a:r>
            <a:r>
              <a:rPr lang="en-US" sz="2800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 to follow for future years “in due course”</a:t>
            </a:r>
            <a:endParaRPr lang="en-US" sz="28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F3B505C5-EADE-E143-AEE1-70FCF4EC914C}"/>
              </a:ext>
            </a:extLst>
          </p:cNvPr>
          <p:cNvSpPr txBox="1"/>
          <p:nvPr/>
        </p:nvSpPr>
        <p:spPr>
          <a:xfrm>
            <a:off x="3719194" y="6073707"/>
            <a:ext cx="444384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2021/22 Conditions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xmlns="" id="{71BFC6E8-ABA3-8441-A32B-97AD23631376}"/>
              </a:ext>
            </a:extLst>
          </p:cNvPr>
          <p:cNvSpPr txBox="1">
            <a:spLocks/>
          </p:cNvSpPr>
          <p:nvPr/>
        </p:nvSpPr>
        <p:spPr>
          <a:xfrm>
            <a:off x="3719193" y="6668058"/>
            <a:ext cx="9661262" cy="99001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sz="2800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Need to confirm unspent allocations by November for this year, and spend funding this year</a:t>
            </a:r>
            <a:endParaRPr lang="en-US" sz="28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7734BDD8-D7DA-BA43-BAF6-49754D999D99}"/>
              </a:ext>
            </a:extLst>
          </p:cNvPr>
          <p:cNvSpPr txBox="1"/>
          <p:nvPr/>
        </p:nvSpPr>
        <p:spPr>
          <a:xfrm>
            <a:off x="3719197" y="2499958"/>
            <a:ext cx="72907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GROWTH IN FUNDING AVAILABLE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xmlns="" id="{35547D3B-1A8F-484E-8BFD-CEB1E936F08E}"/>
              </a:ext>
            </a:extLst>
          </p:cNvPr>
          <p:cNvSpPr txBox="1">
            <a:spLocks/>
          </p:cNvSpPr>
          <p:nvPr/>
        </p:nvSpPr>
        <p:spPr>
          <a:xfrm>
            <a:off x="3719196" y="3277799"/>
            <a:ext cx="10666532" cy="21339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Pot </a:t>
            </a:r>
            <a:r>
              <a:rPr lang="en-US" sz="2800" b="1" u="sng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expected</a:t>
            </a:r>
            <a:r>
              <a:rPr lang="en-US" sz="2800" b="1" i="1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to grow by £724.5k: </a:t>
            </a:r>
          </a:p>
          <a:p>
            <a:pPr marL="342900" indent="-342900" algn="just">
              <a:lnSpc>
                <a:spcPts val="3500"/>
              </a:lnSpc>
              <a:buFontTx/>
              <a:buChar char="-"/>
            </a:pPr>
            <a:r>
              <a:rPr lang="en-US" sz="2800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£</a:t>
            </a:r>
            <a:r>
              <a:rPr lang="en-US" sz="28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550k </a:t>
            </a:r>
            <a:r>
              <a:rPr lang="en-US" sz="2800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Recurrently </a:t>
            </a:r>
            <a:r>
              <a:rPr lang="en-US" sz="28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for Influenza </a:t>
            </a:r>
            <a:r>
              <a:rPr lang="en-US" sz="2800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Vaccination (TBC)</a:t>
            </a:r>
          </a:p>
          <a:p>
            <a:pPr marL="342900" indent="-342900" algn="just">
              <a:lnSpc>
                <a:spcPts val="3500"/>
              </a:lnSpc>
              <a:buFontTx/>
              <a:buChar char="-"/>
            </a:pPr>
            <a:r>
              <a:rPr lang="en-US" sz="2800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£24.6k Recurrently for increased NRAC</a:t>
            </a:r>
          </a:p>
          <a:p>
            <a:pPr marL="342900" indent="-342900" algn="just">
              <a:lnSpc>
                <a:spcPts val="3500"/>
              </a:lnSpc>
              <a:buFontTx/>
              <a:buChar char="-"/>
            </a:pPr>
            <a:r>
              <a:rPr lang="en-US" sz="2800" dirty="0" smtClean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£150k Non-Recurrently for enhanced CTAC (TBC)</a:t>
            </a:r>
            <a:endParaRPr lang="en-US" sz="28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xmlns="" id="{4A8F45B4-27C8-6841-9461-1A7623277911}"/>
              </a:ext>
            </a:extLst>
          </p:cNvPr>
          <p:cNvSpPr/>
          <p:nvPr/>
        </p:nvSpPr>
        <p:spPr>
          <a:xfrm>
            <a:off x="1062706" y="2751048"/>
            <a:ext cx="1387649" cy="138764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xmlns="" id="{61F570D8-8CF9-6744-BDC8-BFA1B431F59C}"/>
              </a:ext>
            </a:extLst>
          </p:cNvPr>
          <p:cNvSpPr/>
          <p:nvPr/>
        </p:nvSpPr>
        <p:spPr>
          <a:xfrm>
            <a:off x="1062706" y="6104178"/>
            <a:ext cx="1387649" cy="13876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xmlns="" id="{3FAE69B3-B100-0B47-A0E0-440A1C68573A}"/>
              </a:ext>
            </a:extLst>
          </p:cNvPr>
          <p:cNvSpPr/>
          <p:nvPr/>
        </p:nvSpPr>
        <p:spPr>
          <a:xfrm>
            <a:off x="1062705" y="8690373"/>
            <a:ext cx="1387649" cy="138764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1" name="Freeform 991">
            <a:extLst>
              <a:ext uri="{FF2B5EF4-FFF2-40B4-BE49-F238E27FC236}">
                <a16:creationId xmlns:a16="http://schemas.microsoft.com/office/drawing/2014/main" xmlns="" id="{10B57E69-8E94-DF45-A0D8-53AEC742D2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96391" y="3084733"/>
            <a:ext cx="720280" cy="720280"/>
          </a:xfrm>
          <a:custGeom>
            <a:avLst/>
            <a:gdLst>
              <a:gd name="T0" fmla="*/ 532423 w 285390"/>
              <a:gd name="T1" fmla="*/ 729203 h 285390"/>
              <a:gd name="T2" fmla="*/ 501981 w 285390"/>
              <a:gd name="T3" fmla="*/ 680424 h 285390"/>
              <a:gd name="T4" fmla="*/ 447878 w 285390"/>
              <a:gd name="T5" fmla="*/ 680424 h 285390"/>
              <a:gd name="T6" fmla="*/ 417440 w 285390"/>
              <a:gd name="T7" fmla="*/ 729203 h 285390"/>
              <a:gd name="T8" fmla="*/ 474375 w 285390"/>
              <a:gd name="T9" fmla="*/ 620606 h 285390"/>
              <a:gd name="T10" fmla="*/ 603100 w 285390"/>
              <a:gd name="T11" fmla="*/ 702181 h 285390"/>
              <a:gd name="T12" fmla="*/ 632895 w 285390"/>
              <a:gd name="T13" fmla="*/ 702181 h 285390"/>
              <a:gd name="T14" fmla="*/ 474375 w 285390"/>
              <a:gd name="T15" fmla="*/ 591816 h 285390"/>
              <a:gd name="T16" fmla="*/ 612317 w 285390"/>
              <a:gd name="T17" fmla="*/ 490152 h 285390"/>
              <a:gd name="T18" fmla="*/ 342246 w 285390"/>
              <a:gd name="T19" fmla="*/ 459714 h 285390"/>
              <a:gd name="T20" fmla="*/ 327610 w 285390"/>
              <a:gd name="T21" fmla="*/ 474933 h 285390"/>
              <a:gd name="T22" fmla="*/ 556895 w 285390"/>
              <a:gd name="T23" fmla="*/ 472319 h 285390"/>
              <a:gd name="T24" fmla="*/ 610309 w 285390"/>
              <a:gd name="T25" fmla="*/ 409465 h 285390"/>
              <a:gd name="T26" fmla="*/ 340223 w 285390"/>
              <a:gd name="T27" fmla="*/ 535179 h 285390"/>
              <a:gd name="T28" fmla="*/ 610309 w 285390"/>
              <a:gd name="T29" fmla="*/ 380453 h 285390"/>
              <a:gd name="T30" fmla="*/ 528409 w 285390"/>
              <a:gd name="T31" fmla="*/ 472319 h 285390"/>
              <a:gd name="T32" fmla="*/ 421532 w 285390"/>
              <a:gd name="T33" fmla="*/ 472319 h 285390"/>
              <a:gd name="T34" fmla="*/ 340223 w 285390"/>
              <a:gd name="T35" fmla="*/ 380453 h 285390"/>
              <a:gd name="T36" fmla="*/ 105414 w 285390"/>
              <a:gd name="T37" fmla="*/ 921181 h 285390"/>
              <a:gd name="T38" fmla="*/ 265931 w 285390"/>
              <a:gd name="T39" fmla="*/ 844509 h 285390"/>
              <a:gd name="T40" fmla="*/ 727126 w 285390"/>
              <a:gd name="T41" fmla="*/ 921181 h 285390"/>
              <a:gd name="T42" fmla="*/ 579785 w 285390"/>
              <a:gd name="T43" fmla="*/ 316171 h 285390"/>
              <a:gd name="T44" fmla="*/ 721136 w 285390"/>
              <a:gd name="T45" fmla="*/ 328156 h 285390"/>
              <a:gd name="T46" fmla="*/ 143750 w 285390"/>
              <a:gd name="T47" fmla="*/ 298200 h 285390"/>
              <a:gd name="T48" fmla="*/ 143750 w 285390"/>
              <a:gd name="T49" fmla="*/ 298200 h 285390"/>
              <a:gd name="T50" fmla="*/ 693590 w 285390"/>
              <a:gd name="T51" fmla="*/ 313777 h 285390"/>
              <a:gd name="T52" fmla="*/ 800199 w 285390"/>
              <a:gd name="T53" fmla="*/ 397638 h 285390"/>
              <a:gd name="T54" fmla="*/ 921185 w 285390"/>
              <a:gd name="T55" fmla="*/ 181988 h 285390"/>
              <a:gd name="T56" fmla="*/ 28750 w 285390"/>
              <a:gd name="T57" fmla="*/ 282628 h 285390"/>
              <a:gd name="T58" fmla="*/ 115004 w 285390"/>
              <a:gd name="T59" fmla="*/ 282628 h 285390"/>
              <a:gd name="T60" fmla="*/ 295882 w 285390"/>
              <a:gd name="T61" fmla="*/ 299400 h 285390"/>
              <a:gd name="T62" fmla="*/ 406269 w 285390"/>
              <a:gd name="T63" fmla="*/ 162305 h 285390"/>
              <a:gd name="T64" fmla="*/ 440087 w 285390"/>
              <a:gd name="T65" fmla="*/ 196120 h 285390"/>
              <a:gd name="T66" fmla="*/ 129370 w 285390"/>
              <a:gd name="T67" fmla="*/ 153234 h 285390"/>
              <a:gd name="T68" fmla="*/ 579785 w 285390"/>
              <a:gd name="T69" fmla="*/ 287419 h 285390"/>
              <a:gd name="T70" fmla="*/ 935562 w 285390"/>
              <a:gd name="T71" fmla="*/ 153234 h 285390"/>
              <a:gd name="T72" fmla="*/ 840927 w 285390"/>
              <a:gd name="T73" fmla="*/ 464731 h 285390"/>
              <a:gd name="T74" fmla="*/ 858895 w 285390"/>
              <a:gd name="T75" fmla="*/ 949932 h 285390"/>
              <a:gd name="T76" fmla="*/ 674418 w 285390"/>
              <a:gd name="T77" fmla="*/ 873261 h 285390"/>
              <a:gd name="T78" fmla="*/ 231197 w 285390"/>
              <a:gd name="T79" fmla="*/ 949932 h 285390"/>
              <a:gd name="T80" fmla="*/ 76660 w 285390"/>
              <a:gd name="T81" fmla="*/ 609694 h 285390"/>
              <a:gd name="T82" fmla="*/ 0 w 285390"/>
              <a:gd name="T83" fmla="*/ 168810 h 285390"/>
              <a:gd name="T84" fmla="*/ 469073 w 285390"/>
              <a:gd name="T85" fmla="*/ 196120 h 285390"/>
              <a:gd name="T86" fmla="*/ 406269 w 285390"/>
              <a:gd name="T87" fmla="*/ 132098 h 285390"/>
              <a:gd name="T88" fmla="*/ 544863 w 285390"/>
              <a:gd name="T89" fmla="*/ 192020 h 285390"/>
              <a:gd name="T90" fmla="*/ 544863 w 285390"/>
              <a:gd name="T91" fmla="*/ 95110 h 285390"/>
              <a:gd name="T92" fmla="*/ 480847 w 285390"/>
              <a:gd name="T93" fmla="*/ 157331 h 285390"/>
              <a:gd name="T94" fmla="*/ 409442 w 285390"/>
              <a:gd name="T95" fmla="*/ 62809 h 285390"/>
              <a:gd name="T96" fmla="*/ 443260 w 285390"/>
              <a:gd name="T97" fmla="*/ 28989 h 285390"/>
              <a:gd name="T98" fmla="*/ 443260 w 285390"/>
              <a:gd name="T99" fmla="*/ 125613 h 28539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85390" h="285390">
                <a:moveTo>
                  <a:pt x="155765" y="200025"/>
                </a:moveTo>
                <a:cubicBezTo>
                  <a:pt x="158051" y="200025"/>
                  <a:pt x="159956" y="201857"/>
                  <a:pt x="159956" y="204421"/>
                </a:cubicBezTo>
                <a:lnTo>
                  <a:pt x="159956" y="219076"/>
                </a:lnTo>
                <a:cubicBezTo>
                  <a:pt x="159956" y="221640"/>
                  <a:pt x="158051" y="223472"/>
                  <a:pt x="155765" y="223472"/>
                </a:cubicBezTo>
                <a:cubicBezTo>
                  <a:pt x="153098" y="223472"/>
                  <a:pt x="150812" y="221640"/>
                  <a:pt x="150812" y="219076"/>
                </a:cubicBezTo>
                <a:lnTo>
                  <a:pt x="150812" y="204421"/>
                </a:lnTo>
                <a:cubicBezTo>
                  <a:pt x="150812" y="201857"/>
                  <a:pt x="153098" y="200025"/>
                  <a:pt x="155765" y="200025"/>
                </a:cubicBezTo>
                <a:close/>
                <a:moveTo>
                  <a:pt x="129984" y="200025"/>
                </a:moveTo>
                <a:cubicBezTo>
                  <a:pt x="132651" y="200025"/>
                  <a:pt x="134556" y="201857"/>
                  <a:pt x="134556" y="204421"/>
                </a:cubicBezTo>
                <a:lnTo>
                  <a:pt x="134556" y="219076"/>
                </a:lnTo>
                <a:cubicBezTo>
                  <a:pt x="134556" y="221640"/>
                  <a:pt x="132651" y="223472"/>
                  <a:pt x="129984" y="223472"/>
                </a:cubicBezTo>
                <a:cubicBezTo>
                  <a:pt x="127317" y="223472"/>
                  <a:pt x="125412" y="221640"/>
                  <a:pt x="125412" y="219076"/>
                </a:cubicBezTo>
                <a:lnTo>
                  <a:pt x="125412" y="204421"/>
                </a:lnTo>
                <a:cubicBezTo>
                  <a:pt x="125412" y="201857"/>
                  <a:pt x="127317" y="200025"/>
                  <a:pt x="129984" y="200025"/>
                </a:cubicBezTo>
                <a:close/>
                <a:moveTo>
                  <a:pt x="142517" y="186450"/>
                </a:moveTo>
                <a:cubicBezTo>
                  <a:pt x="121748" y="186450"/>
                  <a:pt x="103844" y="197623"/>
                  <a:pt x="103844" y="210958"/>
                </a:cubicBezTo>
                <a:cubicBezTo>
                  <a:pt x="103844" y="224293"/>
                  <a:pt x="121748" y="235465"/>
                  <a:pt x="142517" y="235465"/>
                </a:cubicBezTo>
                <a:cubicBezTo>
                  <a:pt x="163644" y="235465"/>
                  <a:pt x="181190" y="224293"/>
                  <a:pt x="181190" y="210958"/>
                </a:cubicBezTo>
                <a:cubicBezTo>
                  <a:pt x="181190" y="197623"/>
                  <a:pt x="163644" y="186450"/>
                  <a:pt x="142517" y="186450"/>
                </a:cubicBezTo>
                <a:close/>
                <a:moveTo>
                  <a:pt x="142517" y="177800"/>
                </a:moveTo>
                <a:cubicBezTo>
                  <a:pt x="168657" y="177800"/>
                  <a:pt x="190142" y="192577"/>
                  <a:pt x="190142" y="210958"/>
                </a:cubicBezTo>
                <a:cubicBezTo>
                  <a:pt x="190142" y="229338"/>
                  <a:pt x="168657" y="244115"/>
                  <a:pt x="142517" y="244115"/>
                </a:cubicBezTo>
                <a:cubicBezTo>
                  <a:pt x="116377" y="244115"/>
                  <a:pt x="95250" y="229338"/>
                  <a:pt x="95250" y="210958"/>
                </a:cubicBezTo>
                <a:cubicBezTo>
                  <a:pt x="95250" y="192577"/>
                  <a:pt x="116377" y="177800"/>
                  <a:pt x="142517" y="177800"/>
                </a:cubicBezTo>
                <a:close/>
                <a:moveTo>
                  <a:pt x="183959" y="138113"/>
                </a:moveTo>
                <a:cubicBezTo>
                  <a:pt x="186245" y="138113"/>
                  <a:pt x="188531" y="140018"/>
                  <a:pt x="188531" y="142685"/>
                </a:cubicBezTo>
                <a:cubicBezTo>
                  <a:pt x="188531" y="144971"/>
                  <a:pt x="186245" y="147257"/>
                  <a:pt x="183959" y="147257"/>
                </a:cubicBezTo>
                <a:cubicBezTo>
                  <a:pt x="181292" y="147257"/>
                  <a:pt x="179387" y="144971"/>
                  <a:pt x="179387" y="142685"/>
                </a:cubicBezTo>
                <a:cubicBezTo>
                  <a:pt x="179387" y="140018"/>
                  <a:pt x="181292" y="138113"/>
                  <a:pt x="183959" y="138113"/>
                </a:cubicBezTo>
                <a:close/>
                <a:moveTo>
                  <a:pt x="102821" y="138113"/>
                </a:moveTo>
                <a:cubicBezTo>
                  <a:pt x="105019" y="138113"/>
                  <a:pt x="107583" y="140018"/>
                  <a:pt x="107583" y="142685"/>
                </a:cubicBezTo>
                <a:cubicBezTo>
                  <a:pt x="107583" y="144971"/>
                  <a:pt x="105019" y="147257"/>
                  <a:pt x="102821" y="147257"/>
                </a:cubicBezTo>
                <a:cubicBezTo>
                  <a:pt x="100623" y="147257"/>
                  <a:pt x="98425" y="144971"/>
                  <a:pt x="98425" y="142685"/>
                </a:cubicBezTo>
                <a:cubicBezTo>
                  <a:pt x="98425" y="140018"/>
                  <a:pt x="100623" y="138113"/>
                  <a:pt x="102821" y="138113"/>
                </a:cubicBezTo>
                <a:close/>
                <a:moveTo>
                  <a:pt x="183356" y="123016"/>
                </a:moveTo>
                <a:cubicBezTo>
                  <a:pt x="174441" y="123016"/>
                  <a:pt x="167309" y="131369"/>
                  <a:pt x="167309" y="141900"/>
                </a:cubicBezTo>
                <a:cubicBezTo>
                  <a:pt x="167309" y="152069"/>
                  <a:pt x="174441" y="160784"/>
                  <a:pt x="183356" y="160784"/>
                </a:cubicBezTo>
                <a:cubicBezTo>
                  <a:pt x="191915" y="160784"/>
                  <a:pt x="198690" y="152069"/>
                  <a:pt x="198690" y="141900"/>
                </a:cubicBezTo>
                <a:cubicBezTo>
                  <a:pt x="198690" y="131369"/>
                  <a:pt x="191915" y="123016"/>
                  <a:pt x="183356" y="123016"/>
                </a:cubicBezTo>
                <a:close/>
                <a:moveTo>
                  <a:pt x="102214" y="123016"/>
                </a:moveTo>
                <a:cubicBezTo>
                  <a:pt x="93592" y="123016"/>
                  <a:pt x="86408" y="131369"/>
                  <a:pt x="86408" y="141900"/>
                </a:cubicBezTo>
                <a:cubicBezTo>
                  <a:pt x="86408" y="152069"/>
                  <a:pt x="93592" y="160784"/>
                  <a:pt x="102214" y="160784"/>
                </a:cubicBezTo>
                <a:cubicBezTo>
                  <a:pt x="111194" y="160784"/>
                  <a:pt x="118020" y="152069"/>
                  <a:pt x="118020" y="141900"/>
                </a:cubicBezTo>
                <a:cubicBezTo>
                  <a:pt x="118020" y="131369"/>
                  <a:pt x="111194" y="123016"/>
                  <a:pt x="102214" y="123016"/>
                </a:cubicBezTo>
                <a:close/>
                <a:moveTo>
                  <a:pt x="183356" y="114300"/>
                </a:moveTo>
                <a:cubicBezTo>
                  <a:pt x="196551" y="114300"/>
                  <a:pt x="207606" y="126647"/>
                  <a:pt x="207606" y="141900"/>
                </a:cubicBezTo>
                <a:cubicBezTo>
                  <a:pt x="207606" y="157153"/>
                  <a:pt x="196551" y="169500"/>
                  <a:pt x="183356" y="169500"/>
                </a:cubicBezTo>
                <a:cubicBezTo>
                  <a:pt x="169805" y="169500"/>
                  <a:pt x="158750" y="157153"/>
                  <a:pt x="158750" y="141900"/>
                </a:cubicBezTo>
                <a:cubicBezTo>
                  <a:pt x="158750" y="126647"/>
                  <a:pt x="169805" y="114300"/>
                  <a:pt x="183356" y="114300"/>
                </a:cubicBezTo>
                <a:close/>
                <a:moveTo>
                  <a:pt x="102214" y="114300"/>
                </a:moveTo>
                <a:cubicBezTo>
                  <a:pt x="115864" y="114300"/>
                  <a:pt x="126641" y="126647"/>
                  <a:pt x="126641" y="141900"/>
                </a:cubicBezTo>
                <a:cubicBezTo>
                  <a:pt x="126641" y="157153"/>
                  <a:pt x="115864" y="169500"/>
                  <a:pt x="102214" y="169500"/>
                </a:cubicBezTo>
                <a:cubicBezTo>
                  <a:pt x="88923" y="169500"/>
                  <a:pt x="77787" y="157153"/>
                  <a:pt x="77787" y="141900"/>
                </a:cubicBezTo>
                <a:cubicBezTo>
                  <a:pt x="77787" y="126647"/>
                  <a:pt x="88923" y="114300"/>
                  <a:pt x="102214" y="114300"/>
                </a:cubicBezTo>
                <a:close/>
                <a:moveTo>
                  <a:pt x="111205" y="94988"/>
                </a:moveTo>
                <a:cubicBezTo>
                  <a:pt x="67299" y="94988"/>
                  <a:pt x="31670" y="134581"/>
                  <a:pt x="31670" y="183171"/>
                </a:cubicBezTo>
                <a:lnTo>
                  <a:pt x="31670" y="276752"/>
                </a:lnTo>
                <a:lnTo>
                  <a:pt x="66939" y="276752"/>
                </a:lnTo>
                <a:lnTo>
                  <a:pt x="75936" y="256236"/>
                </a:lnTo>
                <a:cubicBezTo>
                  <a:pt x="76296" y="254796"/>
                  <a:pt x="78095" y="253717"/>
                  <a:pt x="79895" y="253717"/>
                </a:cubicBezTo>
                <a:lnTo>
                  <a:pt x="205496" y="253717"/>
                </a:lnTo>
                <a:cubicBezTo>
                  <a:pt x="207295" y="253717"/>
                  <a:pt x="208734" y="254796"/>
                  <a:pt x="209454" y="256236"/>
                </a:cubicBezTo>
                <a:lnTo>
                  <a:pt x="218451" y="276752"/>
                </a:lnTo>
                <a:lnTo>
                  <a:pt x="253720" y="276752"/>
                </a:lnTo>
                <a:lnTo>
                  <a:pt x="253720" y="183171"/>
                </a:lnTo>
                <a:cubicBezTo>
                  <a:pt x="253720" y="134581"/>
                  <a:pt x="217732" y="94988"/>
                  <a:pt x="174185" y="94988"/>
                </a:cubicBezTo>
                <a:lnTo>
                  <a:pt x="111205" y="94988"/>
                </a:lnTo>
                <a:close/>
                <a:moveTo>
                  <a:pt x="241844" y="89589"/>
                </a:moveTo>
                <a:cubicBezTo>
                  <a:pt x="232487" y="90309"/>
                  <a:pt x="223850" y="93549"/>
                  <a:pt x="216652" y="98588"/>
                </a:cubicBezTo>
                <a:cubicBezTo>
                  <a:pt x="223130" y="102547"/>
                  <a:pt x="228888" y="107226"/>
                  <a:pt x="234286" y="112625"/>
                </a:cubicBezTo>
                <a:cubicBezTo>
                  <a:pt x="238245" y="105786"/>
                  <a:pt x="241484" y="98228"/>
                  <a:pt x="241844" y="89589"/>
                </a:cubicBezTo>
                <a:close/>
                <a:moveTo>
                  <a:pt x="43186" y="89589"/>
                </a:moveTo>
                <a:cubicBezTo>
                  <a:pt x="44266" y="98228"/>
                  <a:pt x="46785" y="105786"/>
                  <a:pt x="51104" y="112625"/>
                </a:cubicBezTo>
                <a:cubicBezTo>
                  <a:pt x="56502" y="107226"/>
                  <a:pt x="62260" y="102547"/>
                  <a:pt x="68378" y="98588"/>
                </a:cubicBezTo>
                <a:cubicBezTo>
                  <a:pt x="61180" y="93549"/>
                  <a:pt x="52543" y="90309"/>
                  <a:pt x="43186" y="89589"/>
                </a:cubicBezTo>
                <a:close/>
                <a:moveTo>
                  <a:pt x="246523" y="54676"/>
                </a:moveTo>
                <a:cubicBezTo>
                  <a:pt x="223490" y="54676"/>
                  <a:pt x="204056" y="69433"/>
                  <a:pt x="196498" y="89949"/>
                </a:cubicBezTo>
                <a:cubicBezTo>
                  <a:pt x="200457" y="91029"/>
                  <a:pt x="204416" y="92469"/>
                  <a:pt x="208375" y="94268"/>
                </a:cubicBezTo>
                <a:cubicBezTo>
                  <a:pt x="218811" y="85990"/>
                  <a:pt x="232127" y="80591"/>
                  <a:pt x="246523" y="80591"/>
                </a:cubicBezTo>
                <a:cubicBezTo>
                  <a:pt x="249042" y="80591"/>
                  <a:pt x="250841" y="82751"/>
                  <a:pt x="250841" y="84910"/>
                </a:cubicBezTo>
                <a:cubicBezTo>
                  <a:pt x="250841" y="97868"/>
                  <a:pt x="246882" y="109385"/>
                  <a:pt x="240405" y="119463"/>
                </a:cubicBezTo>
                <a:cubicBezTo>
                  <a:pt x="243284" y="123423"/>
                  <a:pt x="246163" y="127382"/>
                  <a:pt x="248682" y="131701"/>
                </a:cubicBezTo>
                <a:cubicBezTo>
                  <a:pt x="265237" y="122703"/>
                  <a:pt x="276753" y="105426"/>
                  <a:pt x="276753" y="84910"/>
                </a:cubicBezTo>
                <a:lnTo>
                  <a:pt x="276753" y="54676"/>
                </a:lnTo>
                <a:lnTo>
                  <a:pt x="246523" y="54676"/>
                </a:lnTo>
                <a:close/>
                <a:moveTo>
                  <a:pt x="8637" y="54676"/>
                </a:moveTo>
                <a:lnTo>
                  <a:pt x="8637" y="84910"/>
                </a:lnTo>
                <a:cubicBezTo>
                  <a:pt x="8637" y="105426"/>
                  <a:pt x="20153" y="122703"/>
                  <a:pt x="36348" y="131701"/>
                </a:cubicBezTo>
                <a:cubicBezTo>
                  <a:pt x="38868" y="127382"/>
                  <a:pt x="42106" y="123423"/>
                  <a:pt x="45345" y="119463"/>
                </a:cubicBezTo>
                <a:cubicBezTo>
                  <a:pt x="38508" y="109385"/>
                  <a:pt x="34549" y="97868"/>
                  <a:pt x="34549" y="84910"/>
                </a:cubicBezTo>
                <a:cubicBezTo>
                  <a:pt x="34549" y="82751"/>
                  <a:pt x="36348" y="80591"/>
                  <a:pt x="38868" y="80591"/>
                </a:cubicBezTo>
                <a:cubicBezTo>
                  <a:pt x="53263" y="80591"/>
                  <a:pt x="66579" y="85990"/>
                  <a:pt x="77015" y="94268"/>
                </a:cubicBezTo>
                <a:cubicBezTo>
                  <a:pt x="80974" y="92469"/>
                  <a:pt x="84933" y="91029"/>
                  <a:pt x="88892" y="89949"/>
                </a:cubicBezTo>
                <a:cubicBezTo>
                  <a:pt x="81334" y="69433"/>
                  <a:pt x="61900" y="54676"/>
                  <a:pt x="38868" y="54676"/>
                </a:cubicBezTo>
                <a:lnTo>
                  <a:pt x="8637" y="54676"/>
                </a:lnTo>
                <a:close/>
                <a:moveTo>
                  <a:pt x="122056" y="48760"/>
                </a:moveTo>
                <a:cubicBezTo>
                  <a:pt x="116613" y="48760"/>
                  <a:pt x="111895" y="53114"/>
                  <a:pt x="111895" y="58920"/>
                </a:cubicBezTo>
                <a:cubicBezTo>
                  <a:pt x="111895" y="64362"/>
                  <a:pt x="116613" y="68717"/>
                  <a:pt x="122056" y="68717"/>
                </a:cubicBezTo>
                <a:cubicBezTo>
                  <a:pt x="127862" y="68717"/>
                  <a:pt x="132216" y="64362"/>
                  <a:pt x="132216" y="58920"/>
                </a:cubicBezTo>
                <a:cubicBezTo>
                  <a:pt x="132216" y="53114"/>
                  <a:pt x="127862" y="48760"/>
                  <a:pt x="122056" y="48760"/>
                </a:cubicBezTo>
                <a:close/>
                <a:moveTo>
                  <a:pt x="4318" y="46038"/>
                </a:moveTo>
                <a:lnTo>
                  <a:pt x="38868" y="46038"/>
                </a:lnTo>
                <a:cubicBezTo>
                  <a:pt x="65859" y="46038"/>
                  <a:pt x="88892" y="63675"/>
                  <a:pt x="97529" y="87790"/>
                </a:cubicBezTo>
                <a:cubicBezTo>
                  <a:pt x="101848" y="87070"/>
                  <a:pt x="106526" y="86350"/>
                  <a:pt x="111205" y="86350"/>
                </a:cubicBezTo>
                <a:lnTo>
                  <a:pt x="174185" y="86350"/>
                </a:lnTo>
                <a:cubicBezTo>
                  <a:pt x="178864" y="86350"/>
                  <a:pt x="183542" y="87070"/>
                  <a:pt x="188221" y="87790"/>
                </a:cubicBezTo>
                <a:cubicBezTo>
                  <a:pt x="196138" y="63675"/>
                  <a:pt x="219531" y="46038"/>
                  <a:pt x="246523" y="46038"/>
                </a:cubicBezTo>
                <a:lnTo>
                  <a:pt x="281072" y="46038"/>
                </a:lnTo>
                <a:cubicBezTo>
                  <a:pt x="283231" y="46038"/>
                  <a:pt x="285390" y="47838"/>
                  <a:pt x="285390" y="50717"/>
                </a:cubicBezTo>
                <a:lnTo>
                  <a:pt x="285390" y="84910"/>
                </a:lnTo>
                <a:cubicBezTo>
                  <a:pt x="285390" y="108666"/>
                  <a:pt x="272075" y="129181"/>
                  <a:pt x="252641" y="139620"/>
                </a:cubicBezTo>
                <a:cubicBezTo>
                  <a:pt x="258759" y="152577"/>
                  <a:pt x="262358" y="167334"/>
                  <a:pt x="262358" y="183171"/>
                </a:cubicBezTo>
                <a:lnTo>
                  <a:pt x="262358" y="281071"/>
                </a:lnTo>
                <a:cubicBezTo>
                  <a:pt x="262358" y="283591"/>
                  <a:pt x="260198" y="285390"/>
                  <a:pt x="258039" y="285390"/>
                </a:cubicBezTo>
                <a:lnTo>
                  <a:pt x="215932" y="285390"/>
                </a:lnTo>
                <a:cubicBezTo>
                  <a:pt x="214133" y="285390"/>
                  <a:pt x="212693" y="284670"/>
                  <a:pt x="211614" y="282871"/>
                </a:cubicBezTo>
                <a:lnTo>
                  <a:pt x="202616" y="262355"/>
                </a:lnTo>
                <a:lnTo>
                  <a:pt x="82414" y="262355"/>
                </a:lnTo>
                <a:lnTo>
                  <a:pt x="73417" y="282871"/>
                </a:lnTo>
                <a:cubicBezTo>
                  <a:pt x="72697" y="284670"/>
                  <a:pt x="71257" y="285390"/>
                  <a:pt x="69458" y="285390"/>
                </a:cubicBezTo>
                <a:lnTo>
                  <a:pt x="27351" y="285390"/>
                </a:lnTo>
                <a:cubicBezTo>
                  <a:pt x="24832" y="285390"/>
                  <a:pt x="23032" y="283591"/>
                  <a:pt x="23032" y="281071"/>
                </a:cubicBezTo>
                <a:lnTo>
                  <a:pt x="23032" y="183171"/>
                </a:lnTo>
                <a:cubicBezTo>
                  <a:pt x="23032" y="167334"/>
                  <a:pt x="26631" y="152577"/>
                  <a:pt x="32390" y="139620"/>
                </a:cubicBezTo>
                <a:cubicBezTo>
                  <a:pt x="13316" y="129181"/>
                  <a:pt x="0" y="108666"/>
                  <a:pt x="0" y="84910"/>
                </a:cubicBezTo>
                <a:lnTo>
                  <a:pt x="0" y="50717"/>
                </a:lnTo>
                <a:cubicBezTo>
                  <a:pt x="0" y="47838"/>
                  <a:pt x="1799" y="46038"/>
                  <a:pt x="4318" y="46038"/>
                </a:cubicBezTo>
                <a:close/>
                <a:moveTo>
                  <a:pt x="122056" y="39688"/>
                </a:moveTo>
                <a:cubicBezTo>
                  <a:pt x="132579" y="39688"/>
                  <a:pt x="140924" y="48397"/>
                  <a:pt x="140924" y="58920"/>
                </a:cubicBezTo>
                <a:cubicBezTo>
                  <a:pt x="140924" y="69080"/>
                  <a:pt x="132579" y="77425"/>
                  <a:pt x="122056" y="77425"/>
                </a:cubicBezTo>
                <a:cubicBezTo>
                  <a:pt x="111895" y="77425"/>
                  <a:pt x="103187" y="69080"/>
                  <a:pt x="103187" y="58920"/>
                </a:cubicBezTo>
                <a:cubicBezTo>
                  <a:pt x="103187" y="48397"/>
                  <a:pt x="111895" y="39688"/>
                  <a:pt x="122056" y="39688"/>
                </a:cubicBezTo>
                <a:close/>
                <a:moveTo>
                  <a:pt x="163694" y="37202"/>
                </a:moveTo>
                <a:cubicBezTo>
                  <a:pt x="157888" y="37202"/>
                  <a:pt x="153171" y="41874"/>
                  <a:pt x="153171" y="47266"/>
                </a:cubicBezTo>
                <a:cubicBezTo>
                  <a:pt x="153171" y="53017"/>
                  <a:pt x="157888" y="57689"/>
                  <a:pt x="163694" y="57689"/>
                </a:cubicBezTo>
                <a:cubicBezTo>
                  <a:pt x="169137" y="57689"/>
                  <a:pt x="173491" y="53017"/>
                  <a:pt x="173491" y="47266"/>
                </a:cubicBezTo>
                <a:cubicBezTo>
                  <a:pt x="173491" y="41874"/>
                  <a:pt x="169137" y="37202"/>
                  <a:pt x="163694" y="37202"/>
                </a:cubicBezTo>
                <a:close/>
                <a:moveTo>
                  <a:pt x="163694" y="28575"/>
                </a:moveTo>
                <a:cubicBezTo>
                  <a:pt x="173854" y="28575"/>
                  <a:pt x="182199" y="37202"/>
                  <a:pt x="182199" y="47266"/>
                </a:cubicBezTo>
                <a:cubicBezTo>
                  <a:pt x="182199" y="57689"/>
                  <a:pt x="173854" y="66316"/>
                  <a:pt x="163694" y="66316"/>
                </a:cubicBezTo>
                <a:cubicBezTo>
                  <a:pt x="153171" y="66316"/>
                  <a:pt x="144462" y="57689"/>
                  <a:pt x="144462" y="47266"/>
                </a:cubicBezTo>
                <a:cubicBezTo>
                  <a:pt x="144462" y="37202"/>
                  <a:pt x="153171" y="28575"/>
                  <a:pt x="163694" y="28575"/>
                </a:cubicBezTo>
                <a:close/>
                <a:moveTo>
                  <a:pt x="133169" y="8709"/>
                </a:moveTo>
                <a:cubicBezTo>
                  <a:pt x="127726" y="8709"/>
                  <a:pt x="123009" y="13426"/>
                  <a:pt x="123009" y="18869"/>
                </a:cubicBezTo>
                <a:cubicBezTo>
                  <a:pt x="123009" y="24674"/>
                  <a:pt x="127726" y="29029"/>
                  <a:pt x="133169" y="29029"/>
                </a:cubicBezTo>
                <a:cubicBezTo>
                  <a:pt x="138975" y="29029"/>
                  <a:pt x="143329" y="24674"/>
                  <a:pt x="143329" y="18869"/>
                </a:cubicBezTo>
                <a:cubicBezTo>
                  <a:pt x="143329" y="13426"/>
                  <a:pt x="138975" y="8709"/>
                  <a:pt x="133169" y="8709"/>
                </a:cubicBezTo>
                <a:close/>
                <a:moveTo>
                  <a:pt x="133169" y="0"/>
                </a:moveTo>
                <a:cubicBezTo>
                  <a:pt x="143692" y="0"/>
                  <a:pt x="152037" y="8709"/>
                  <a:pt x="152037" y="18869"/>
                </a:cubicBezTo>
                <a:cubicBezTo>
                  <a:pt x="152037" y="29392"/>
                  <a:pt x="143692" y="37737"/>
                  <a:pt x="133169" y="37737"/>
                </a:cubicBezTo>
                <a:cubicBezTo>
                  <a:pt x="122646" y="37737"/>
                  <a:pt x="114300" y="29392"/>
                  <a:pt x="114300" y="18869"/>
                </a:cubicBezTo>
                <a:cubicBezTo>
                  <a:pt x="114300" y="8709"/>
                  <a:pt x="122646" y="0"/>
                  <a:pt x="133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2" name="Freeform 1004">
            <a:extLst>
              <a:ext uri="{FF2B5EF4-FFF2-40B4-BE49-F238E27FC236}">
                <a16:creationId xmlns:a16="http://schemas.microsoft.com/office/drawing/2014/main" xmlns="" id="{F1246F36-A7FD-7D4B-A0BA-211F54B419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96391" y="6438964"/>
            <a:ext cx="720280" cy="718078"/>
          </a:xfrm>
          <a:custGeom>
            <a:avLst/>
            <a:gdLst>
              <a:gd name="T0" fmla="*/ 540477 w 285390"/>
              <a:gd name="T1" fmla="*/ 863917 h 285391"/>
              <a:gd name="T2" fmla="*/ 540477 w 285390"/>
              <a:gd name="T3" fmla="*/ 894255 h 285391"/>
              <a:gd name="T4" fmla="*/ 391021 w 285390"/>
              <a:gd name="T5" fmla="*/ 879086 h 285391"/>
              <a:gd name="T6" fmla="*/ 28750 w 285390"/>
              <a:gd name="T7" fmla="*/ 831316 h 285391"/>
              <a:gd name="T8" fmla="*/ 71867 w 285390"/>
              <a:gd name="T9" fmla="*/ 918378 h 285391"/>
              <a:gd name="T10" fmla="*/ 921185 w 285390"/>
              <a:gd name="T11" fmla="*/ 875446 h 285391"/>
              <a:gd name="T12" fmla="*/ 28750 w 285390"/>
              <a:gd name="T13" fmla="*/ 831316 h 285391"/>
              <a:gd name="T14" fmla="*/ 35943 w 285390"/>
              <a:gd name="T15" fmla="*/ 803885 h 285391"/>
              <a:gd name="T16" fmla="*/ 849311 w 285390"/>
              <a:gd name="T17" fmla="*/ 660757 h 285391"/>
              <a:gd name="T18" fmla="*/ 678282 w 285390"/>
              <a:gd name="T19" fmla="*/ 431942 h 285391"/>
              <a:gd name="T20" fmla="*/ 703503 w 285390"/>
              <a:gd name="T21" fmla="*/ 517977 h 285391"/>
              <a:gd name="T22" fmla="*/ 703503 w 285390"/>
              <a:gd name="T23" fmla="*/ 431942 h 285391"/>
              <a:gd name="T24" fmla="*/ 241146 w 285390"/>
              <a:gd name="T25" fmla="*/ 431942 h 285391"/>
              <a:gd name="T26" fmla="*/ 241146 w 285390"/>
              <a:gd name="T27" fmla="*/ 517977 h 285391"/>
              <a:gd name="T28" fmla="*/ 265162 w 285390"/>
              <a:gd name="T29" fmla="*/ 431942 h 285391"/>
              <a:gd name="T30" fmla="*/ 579345 w 285390"/>
              <a:gd name="T31" fmla="*/ 374012 h 285391"/>
              <a:gd name="T32" fmla="*/ 579345 w 285390"/>
              <a:gd name="T33" fmla="*/ 404353 h 285391"/>
              <a:gd name="T34" fmla="*/ 579345 w 285390"/>
              <a:gd name="T35" fmla="*/ 374012 h 285391"/>
              <a:gd name="T36" fmla="*/ 595830 w 285390"/>
              <a:gd name="T37" fmla="*/ 320703 h 285391"/>
              <a:gd name="T38" fmla="*/ 565395 w 285390"/>
              <a:gd name="T39" fmla="*/ 320703 h 285391"/>
              <a:gd name="T40" fmla="*/ 579345 w 285390"/>
              <a:gd name="T41" fmla="*/ 242314 h 285391"/>
              <a:gd name="T42" fmla="*/ 579345 w 285390"/>
              <a:gd name="T43" fmla="*/ 272659 h 285391"/>
              <a:gd name="T44" fmla="*/ 579345 w 285390"/>
              <a:gd name="T45" fmla="*/ 242314 h 285391"/>
              <a:gd name="T46" fmla="*/ 495742 w 285390"/>
              <a:gd name="T47" fmla="*/ 517977 h 285391"/>
              <a:gd name="T48" fmla="*/ 564193 w 285390"/>
              <a:gd name="T49" fmla="*/ 455839 h 285391"/>
              <a:gd name="T50" fmla="*/ 593018 w 285390"/>
              <a:gd name="T51" fmla="*/ 455839 h 285391"/>
              <a:gd name="T52" fmla="*/ 650664 w 285390"/>
              <a:gd name="T53" fmla="*/ 517977 h 285391"/>
              <a:gd name="T54" fmla="*/ 625443 w 285390"/>
              <a:gd name="T55" fmla="*/ 202514 h 285391"/>
              <a:gd name="T56" fmla="*/ 400865 w 285390"/>
              <a:gd name="T57" fmla="*/ 202514 h 285391"/>
              <a:gd name="T58" fmla="*/ 466919 w 285390"/>
              <a:gd name="T59" fmla="*/ 517977 h 285391"/>
              <a:gd name="T60" fmla="*/ 400865 w 285390"/>
              <a:gd name="T61" fmla="*/ 202514 h 285391"/>
              <a:gd name="T62" fmla="*/ 293985 w 285390"/>
              <a:gd name="T63" fmla="*/ 226411 h 285391"/>
              <a:gd name="T64" fmla="*/ 370843 w 285390"/>
              <a:gd name="T65" fmla="*/ 517977 h 285391"/>
              <a:gd name="T66" fmla="*/ 318005 w 285390"/>
              <a:gd name="T67" fmla="*/ 202514 h 285391"/>
              <a:gd name="T68" fmla="*/ 625443 w 285390"/>
              <a:gd name="T69" fmla="*/ 173835 h 285391"/>
              <a:gd name="T70" fmla="*/ 678282 w 285390"/>
              <a:gd name="T71" fmla="*/ 403263 h 285391"/>
              <a:gd name="T72" fmla="*/ 775554 w 285390"/>
              <a:gd name="T73" fmla="*/ 476154 h 285391"/>
              <a:gd name="T74" fmla="*/ 241146 w 285390"/>
              <a:gd name="T75" fmla="*/ 546652 h 285391"/>
              <a:gd name="T76" fmla="*/ 241146 w 285390"/>
              <a:gd name="T77" fmla="*/ 403263 h 285391"/>
              <a:gd name="T78" fmla="*/ 265162 w 285390"/>
              <a:gd name="T79" fmla="*/ 226411 h 285391"/>
              <a:gd name="T80" fmla="*/ 148540 w 285390"/>
              <a:gd name="T81" fmla="*/ 29812 h 285391"/>
              <a:gd name="T82" fmla="*/ 105414 w 285390"/>
              <a:gd name="T83" fmla="*/ 632135 h 285391"/>
              <a:gd name="T84" fmla="*/ 844518 w 285390"/>
              <a:gd name="T85" fmla="*/ 72760 h 285391"/>
              <a:gd name="T86" fmla="*/ 148540 w 285390"/>
              <a:gd name="T87" fmla="*/ 29812 h 285391"/>
              <a:gd name="T88" fmla="*/ 801394 w 285390"/>
              <a:gd name="T89" fmla="*/ 0 h 285391"/>
              <a:gd name="T90" fmla="*/ 873272 w 285390"/>
              <a:gd name="T91" fmla="*/ 642866 h 285391"/>
              <a:gd name="T92" fmla="*/ 949932 w 285390"/>
              <a:gd name="T93" fmla="*/ 818196 h 285391"/>
              <a:gd name="T94" fmla="*/ 878061 w 285390"/>
              <a:gd name="T95" fmla="*/ 947005 h 285391"/>
              <a:gd name="T96" fmla="*/ 0 w 285390"/>
              <a:gd name="T97" fmla="*/ 875446 h 285391"/>
              <a:gd name="T98" fmla="*/ 1190 w 285390"/>
              <a:gd name="T99" fmla="*/ 812232 h 285391"/>
              <a:gd name="T100" fmla="*/ 76660 w 285390"/>
              <a:gd name="T101" fmla="*/ 72760 h 28539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85390" h="285391">
                <a:moveTo>
                  <a:pt x="121785" y="260350"/>
                </a:moveTo>
                <a:lnTo>
                  <a:pt x="162376" y="260350"/>
                </a:lnTo>
                <a:cubicBezTo>
                  <a:pt x="164531" y="260350"/>
                  <a:pt x="166328" y="262255"/>
                  <a:pt x="166328" y="264922"/>
                </a:cubicBezTo>
                <a:cubicBezTo>
                  <a:pt x="166328" y="267208"/>
                  <a:pt x="164531" y="269494"/>
                  <a:pt x="162376" y="269494"/>
                </a:cubicBezTo>
                <a:lnTo>
                  <a:pt x="121785" y="269494"/>
                </a:lnTo>
                <a:cubicBezTo>
                  <a:pt x="119271" y="269494"/>
                  <a:pt x="117475" y="267208"/>
                  <a:pt x="117475" y="264922"/>
                </a:cubicBezTo>
                <a:cubicBezTo>
                  <a:pt x="117475" y="262255"/>
                  <a:pt x="119271" y="260350"/>
                  <a:pt x="121785" y="260350"/>
                </a:cubicBezTo>
                <a:close/>
                <a:moveTo>
                  <a:pt x="8637" y="250526"/>
                </a:moveTo>
                <a:lnTo>
                  <a:pt x="8637" y="263825"/>
                </a:lnTo>
                <a:cubicBezTo>
                  <a:pt x="8637" y="270654"/>
                  <a:pt x="14395" y="276764"/>
                  <a:pt x="21593" y="276764"/>
                </a:cubicBezTo>
                <a:lnTo>
                  <a:pt x="263797" y="276764"/>
                </a:lnTo>
                <a:cubicBezTo>
                  <a:pt x="270995" y="276764"/>
                  <a:pt x="276753" y="270654"/>
                  <a:pt x="276753" y="263825"/>
                </a:cubicBezTo>
                <a:lnTo>
                  <a:pt x="276753" y="250526"/>
                </a:lnTo>
                <a:lnTo>
                  <a:pt x="8637" y="250526"/>
                </a:lnTo>
                <a:close/>
                <a:moveTo>
                  <a:pt x="30230" y="199127"/>
                </a:moveTo>
                <a:lnTo>
                  <a:pt x="10796" y="242259"/>
                </a:lnTo>
                <a:lnTo>
                  <a:pt x="274234" y="242259"/>
                </a:lnTo>
                <a:lnTo>
                  <a:pt x="255160" y="199127"/>
                </a:lnTo>
                <a:lnTo>
                  <a:pt x="30230" y="199127"/>
                </a:lnTo>
                <a:close/>
                <a:moveTo>
                  <a:pt x="203777" y="130170"/>
                </a:moveTo>
                <a:lnTo>
                  <a:pt x="203777" y="156098"/>
                </a:lnTo>
                <a:lnTo>
                  <a:pt x="211354" y="156098"/>
                </a:lnTo>
                <a:cubicBezTo>
                  <a:pt x="218209" y="156098"/>
                  <a:pt x="224342" y="150336"/>
                  <a:pt x="224342" y="143494"/>
                </a:cubicBezTo>
                <a:cubicBezTo>
                  <a:pt x="224342" y="136292"/>
                  <a:pt x="218209" y="130170"/>
                  <a:pt x="211354" y="130170"/>
                </a:cubicBezTo>
                <a:lnTo>
                  <a:pt x="203777" y="130170"/>
                </a:lnTo>
                <a:close/>
                <a:moveTo>
                  <a:pt x="72447" y="130170"/>
                </a:moveTo>
                <a:cubicBezTo>
                  <a:pt x="65232" y="130170"/>
                  <a:pt x="59459" y="136292"/>
                  <a:pt x="59459" y="143494"/>
                </a:cubicBezTo>
                <a:cubicBezTo>
                  <a:pt x="59459" y="150336"/>
                  <a:pt x="65232" y="156098"/>
                  <a:pt x="72447" y="156098"/>
                </a:cubicBezTo>
                <a:lnTo>
                  <a:pt x="79663" y="156098"/>
                </a:lnTo>
                <a:lnTo>
                  <a:pt x="79663" y="130170"/>
                </a:lnTo>
                <a:lnTo>
                  <a:pt x="72447" y="130170"/>
                </a:lnTo>
                <a:close/>
                <a:moveTo>
                  <a:pt x="174053" y="112713"/>
                </a:moveTo>
                <a:cubicBezTo>
                  <a:pt x="176720" y="112713"/>
                  <a:pt x="179006" y="114999"/>
                  <a:pt x="179006" y="117285"/>
                </a:cubicBezTo>
                <a:cubicBezTo>
                  <a:pt x="179006" y="119952"/>
                  <a:pt x="176720" y="121857"/>
                  <a:pt x="174053" y="121857"/>
                </a:cubicBezTo>
                <a:cubicBezTo>
                  <a:pt x="171767" y="121857"/>
                  <a:pt x="169862" y="119952"/>
                  <a:pt x="169862" y="117285"/>
                </a:cubicBezTo>
                <a:cubicBezTo>
                  <a:pt x="169862" y="114999"/>
                  <a:pt x="171767" y="112713"/>
                  <a:pt x="174053" y="112713"/>
                </a:cubicBezTo>
                <a:close/>
                <a:moveTo>
                  <a:pt x="174053" y="92075"/>
                </a:moveTo>
                <a:cubicBezTo>
                  <a:pt x="176720" y="92075"/>
                  <a:pt x="179006" y="93980"/>
                  <a:pt x="179006" y="96647"/>
                </a:cubicBezTo>
                <a:cubicBezTo>
                  <a:pt x="179006" y="99314"/>
                  <a:pt x="176720" y="101219"/>
                  <a:pt x="174053" y="101219"/>
                </a:cubicBezTo>
                <a:cubicBezTo>
                  <a:pt x="171767" y="101219"/>
                  <a:pt x="169862" y="99314"/>
                  <a:pt x="169862" y="96647"/>
                </a:cubicBezTo>
                <a:cubicBezTo>
                  <a:pt x="169862" y="93980"/>
                  <a:pt x="171767" y="92075"/>
                  <a:pt x="174053" y="92075"/>
                </a:cubicBezTo>
                <a:close/>
                <a:moveTo>
                  <a:pt x="174053" y="73025"/>
                </a:moveTo>
                <a:cubicBezTo>
                  <a:pt x="176720" y="73025"/>
                  <a:pt x="179006" y="75311"/>
                  <a:pt x="179006" y="77597"/>
                </a:cubicBezTo>
                <a:cubicBezTo>
                  <a:pt x="179006" y="79883"/>
                  <a:pt x="176720" y="82169"/>
                  <a:pt x="174053" y="82169"/>
                </a:cubicBezTo>
                <a:cubicBezTo>
                  <a:pt x="171767" y="82169"/>
                  <a:pt x="169862" y="79883"/>
                  <a:pt x="169862" y="77597"/>
                </a:cubicBezTo>
                <a:cubicBezTo>
                  <a:pt x="169862" y="75311"/>
                  <a:pt x="171767" y="73025"/>
                  <a:pt x="174053" y="73025"/>
                </a:cubicBezTo>
                <a:close/>
                <a:moveTo>
                  <a:pt x="148936" y="61030"/>
                </a:moveTo>
                <a:lnTo>
                  <a:pt x="148936" y="156098"/>
                </a:lnTo>
                <a:lnTo>
                  <a:pt x="169501" y="156098"/>
                </a:lnTo>
                <a:lnTo>
                  <a:pt x="169501" y="137372"/>
                </a:lnTo>
                <a:cubicBezTo>
                  <a:pt x="169501" y="134852"/>
                  <a:pt x="171306" y="133051"/>
                  <a:pt x="173470" y="133051"/>
                </a:cubicBezTo>
                <a:cubicBezTo>
                  <a:pt x="175996" y="133051"/>
                  <a:pt x="178161" y="134852"/>
                  <a:pt x="178161" y="137372"/>
                </a:cubicBezTo>
                <a:lnTo>
                  <a:pt x="178161" y="156098"/>
                </a:lnTo>
                <a:lnTo>
                  <a:pt x="195479" y="156098"/>
                </a:lnTo>
                <a:lnTo>
                  <a:pt x="195479" y="68232"/>
                </a:lnTo>
                <a:cubicBezTo>
                  <a:pt x="195479" y="64271"/>
                  <a:pt x="191871" y="61030"/>
                  <a:pt x="187902" y="61030"/>
                </a:cubicBezTo>
                <a:lnTo>
                  <a:pt x="148936" y="61030"/>
                </a:lnTo>
                <a:close/>
                <a:moveTo>
                  <a:pt x="120433" y="61030"/>
                </a:moveTo>
                <a:lnTo>
                  <a:pt x="120433" y="156098"/>
                </a:lnTo>
                <a:lnTo>
                  <a:pt x="140277" y="156098"/>
                </a:lnTo>
                <a:lnTo>
                  <a:pt x="140277" y="61030"/>
                </a:lnTo>
                <a:lnTo>
                  <a:pt x="120433" y="61030"/>
                </a:lnTo>
                <a:close/>
                <a:moveTo>
                  <a:pt x="95538" y="61030"/>
                </a:moveTo>
                <a:cubicBezTo>
                  <a:pt x="91570" y="61030"/>
                  <a:pt x="88322" y="64271"/>
                  <a:pt x="88322" y="68232"/>
                </a:cubicBezTo>
                <a:lnTo>
                  <a:pt x="88322" y="156098"/>
                </a:lnTo>
                <a:lnTo>
                  <a:pt x="111413" y="156098"/>
                </a:lnTo>
                <a:lnTo>
                  <a:pt x="111413" y="61030"/>
                </a:lnTo>
                <a:lnTo>
                  <a:pt x="95538" y="61030"/>
                </a:lnTo>
                <a:close/>
                <a:moveTo>
                  <a:pt x="95538" y="52388"/>
                </a:moveTo>
                <a:lnTo>
                  <a:pt x="187902" y="52388"/>
                </a:lnTo>
                <a:cubicBezTo>
                  <a:pt x="196922" y="52388"/>
                  <a:pt x="203777" y="59590"/>
                  <a:pt x="203777" y="68232"/>
                </a:cubicBezTo>
                <a:lnTo>
                  <a:pt x="203777" y="121528"/>
                </a:lnTo>
                <a:lnTo>
                  <a:pt x="211354" y="121528"/>
                </a:lnTo>
                <a:cubicBezTo>
                  <a:pt x="223260" y="121528"/>
                  <a:pt x="233001" y="131251"/>
                  <a:pt x="233001" y="143494"/>
                </a:cubicBezTo>
                <a:cubicBezTo>
                  <a:pt x="233001" y="155017"/>
                  <a:pt x="223260" y="164740"/>
                  <a:pt x="211354" y="164740"/>
                </a:cubicBezTo>
                <a:lnTo>
                  <a:pt x="72447" y="164740"/>
                </a:lnTo>
                <a:cubicBezTo>
                  <a:pt x="60541" y="164740"/>
                  <a:pt x="50800" y="155017"/>
                  <a:pt x="50800" y="143494"/>
                </a:cubicBezTo>
                <a:cubicBezTo>
                  <a:pt x="50800" y="131251"/>
                  <a:pt x="60541" y="121528"/>
                  <a:pt x="72447" y="121528"/>
                </a:cubicBezTo>
                <a:lnTo>
                  <a:pt x="79663" y="121528"/>
                </a:lnTo>
                <a:lnTo>
                  <a:pt x="79663" y="68232"/>
                </a:lnTo>
                <a:cubicBezTo>
                  <a:pt x="79663" y="59590"/>
                  <a:pt x="86879" y="52388"/>
                  <a:pt x="95538" y="52388"/>
                </a:cubicBezTo>
                <a:close/>
                <a:moveTo>
                  <a:pt x="44626" y="8986"/>
                </a:moveTo>
                <a:cubicBezTo>
                  <a:pt x="37788" y="8986"/>
                  <a:pt x="31670" y="14737"/>
                  <a:pt x="31670" y="21925"/>
                </a:cubicBezTo>
                <a:lnTo>
                  <a:pt x="31670" y="190500"/>
                </a:lnTo>
                <a:lnTo>
                  <a:pt x="253720" y="190500"/>
                </a:lnTo>
                <a:lnTo>
                  <a:pt x="253720" y="21925"/>
                </a:lnTo>
                <a:cubicBezTo>
                  <a:pt x="253720" y="14737"/>
                  <a:pt x="247962" y="8986"/>
                  <a:pt x="240764" y="8986"/>
                </a:cubicBezTo>
                <a:lnTo>
                  <a:pt x="44626" y="8986"/>
                </a:lnTo>
                <a:close/>
                <a:moveTo>
                  <a:pt x="44626" y="0"/>
                </a:moveTo>
                <a:lnTo>
                  <a:pt x="240764" y="0"/>
                </a:lnTo>
                <a:cubicBezTo>
                  <a:pt x="252641" y="0"/>
                  <a:pt x="262358" y="9704"/>
                  <a:pt x="262358" y="21925"/>
                </a:cubicBezTo>
                <a:lnTo>
                  <a:pt x="262358" y="193735"/>
                </a:lnTo>
                <a:lnTo>
                  <a:pt x="285030" y="244775"/>
                </a:lnTo>
                <a:cubicBezTo>
                  <a:pt x="285390" y="245134"/>
                  <a:pt x="285390" y="245853"/>
                  <a:pt x="285390" y="246572"/>
                </a:cubicBezTo>
                <a:lnTo>
                  <a:pt x="285390" y="263825"/>
                </a:lnTo>
                <a:cubicBezTo>
                  <a:pt x="285390" y="275686"/>
                  <a:pt x="275673" y="285391"/>
                  <a:pt x="263797" y="285391"/>
                </a:cubicBezTo>
                <a:lnTo>
                  <a:pt x="21593" y="285391"/>
                </a:lnTo>
                <a:cubicBezTo>
                  <a:pt x="9717" y="285391"/>
                  <a:pt x="0" y="275686"/>
                  <a:pt x="0" y="263825"/>
                </a:cubicBezTo>
                <a:lnTo>
                  <a:pt x="0" y="246572"/>
                </a:lnTo>
                <a:cubicBezTo>
                  <a:pt x="0" y="245853"/>
                  <a:pt x="0" y="245134"/>
                  <a:pt x="360" y="244775"/>
                </a:cubicBezTo>
                <a:lnTo>
                  <a:pt x="23032" y="193735"/>
                </a:lnTo>
                <a:lnTo>
                  <a:pt x="23032" y="21925"/>
                </a:lnTo>
                <a:cubicBezTo>
                  <a:pt x="23032" y="9704"/>
                  <a:pt x="32749" y="0"/>
                  <a:pt x="446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3" name="Freeform 1009">
            <a:extLst>
              <a:ext uri="{FF2B5EF4-FFF2-40B4-BE49-F238E27FC236}">
                <a16:creationId xmlns:a16="http://schemas.microsoft.com/office/drawing/2014/main" xmlns="" id="{49629CD3-16A1-0140-9070-48E5E26055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96390" y="9024057"/>
            <a:ext cx="720280" cy="720282"/>
          </a:xfrm>
          <a:custGeom>
            <a:avLst/>
            <a:gdLst>
              <a:gd name="T0" fmla="*/ 716343 w 285390"/>
              <a:gd name="T1" fmla="*/ 905477 h 284852"/>
              <a:gd name="T2" fmla="*/ 701970 w 285390"/>
              <a:gd name="T3" fmla="*/ 784020 h 284852"/>
              <a:gd name="T4" fmla="*/ 595903 w 285390"/>
              <a:gd name="T5" fmla="*/ 614444 h 284852"/>
              <a:gd name="T6" fmla="*/ 306476 w 285390"/>
              <a:gd name="T7" fmla="*/ 614444 h 284852"/>
              <a:gd name="T8" fmla="*/ 243373 w 285390"/>
              <a:gd name="T9" fmla="*/ 599000 h 284852"/>
              <a:gd name="T10" fmla="*/ 109467 w 285390"/>
              <a:gd name="T11" fmla="*/ 629893 h 284852"/>
              <a:gd name="T12" fmla="*/ 701970 w 285390"/>
              <a:gd name="T13" fmla="*/ 550815 h 284852"/>
              <a:gd name="T14" fmla="*/ 688792 w 285390"/>
              <a:gd name="T15" fmla="*/ 757300 h 284852"/>
              <a:gd name="T16" fmla="*/ 759471 w 285390"/>
              <a:gd name="T17" fmla="*/ 565387 h 284852"/>
              <a:gd name="T18" fmla="*/ 433012 w 285390"/>
              <a:gd name="T19" fmla="*/ 486343 h 284852"/>
              <a:gd name="T20" fmla="*/ 581526 w 285390"/>
              <a:gd name="T21" fmla="*/ 517243 h 284852"/>
              <a:gd name="T22" fmla="*/ 433012 w 285390"/>
              <a:gd name="T23" fmla="*/ 486343 h 284852"/>
              <a:gd name="T24" fmla="*/ 368677 w 285390"/>
              <a:gd name="T25" fmla="*/ 500501 h 284852"/>
              <a:gd name="T26" fmla="*/ 227213 w 285390"/>
              <a:gd name="T27" fmla="*/ 500501 h 284852"/>
              <a:gd name="T28" fmla="*/ 486489 w 285390"/>
              <a:gd name="T29" fmla="*/ 368328 h 284852"/>
              <a:gd name="T30" fmla="*/ 283797 w 285390"/>
              <a:gd name="T31" fmla="*/ 399221 h 284852"/>
              <a:gd name="T32" fmla="*/ 283797 w 285390"/>
              <a:gd name="T33" fmla="*/ 250306 h 284852"/>
              <a:gd name="T34" fmla="*/ 486489 w 285390"/>
              <a:gd name="T35" fmla="*/ 276011 h 284852"/>
              <a:gd name="T36" fmla="*/ 283797 w 285390"/>
              <a:gd name="T37" fmla="*/ 250306 h 284852"/>
              <a:gd name="T38" fmla="*/ 164536 w 285390"/>
              <a:gd name="T39" fmla="*/ 235122 h 284852"/>
              <a:gd name="T40" fmla="*/ 183927 w 285390"/>
              <a:gd name="T41" fmla="*/ 282149 h 284852"/>
              <a:gd name="T42" fmla="*/ 149991 w 285390"/>
              <a:gd name="T43" fmla="*/ 324352 h 284852"/>
              <a:gd name="T44" fmla="*/ 164536 w 285390"/>
              <a:gd name="T45" fmla="*/ 454573 h 284852"/>
              <a:gd name="T46" fmla="*/ 135445 w 285390"/>
              <a:gd name="T47" fmla="*/ 441311 h 284852"/>
              <a:gd name="T48" fmla="*/ 116055 w 285390"/>
              <a:gd name="T49" fmla="*/ 394284 h 284852"/>
              <a:gd name="T50" fmla="*/ 149991 w 285390"/>
              <a:gd name="T51" fmla="*/ 353295 h 284852"/>
              <a:gd name="T52" fmla="*/ 135445 w 285390"/>
              <a:gd name="T53" fmla="*/ 221860 h 284852"/>
              <a:gd name="T54" fmla="*/ 673219 w 285390"/>
              <a:gd name="T55" fmla="*/ 119637 h 284852"/>
              <a:gd name="T56" fmla="*/ 745094 w 285390"/>
              <a:gd name="T57" fmla="*/ 525311 h 284852"/>
              <a:gd name="T58" fmla="*/ 731915 w 285390"/>
              <a:gd name="T59" fmla="*/ 103846 h 284852"/>
              <a:gd name="T60" fmla="*/ 700775 w 285390"/>
              <a:gd name="T61" fmla="*/ 33399 h 284852"/>
              <a:gd name="T62" fmla="*/ 733118 w 285390"/>
              <a:gd name="T63" fmla="*/ 33399 h 284852"/>
              <a:gd name="T64" fmla="*/ 689988 w 285390"/>
              <a:gd name="T65" fmla="*/ 5462 h 284852"/>
              <a:gd name="T66" fmla="*/ 761864 w 285390"/>
              <a:gd name="T67" fmla="*/ 23678 h 284852"/>
              <a:gd name="T68" fmla="*/ 788219 w 285390"/>
              <a:gd name="T69" fmla="*/ 109923 h 284852"/>
              <a:gd name="T70" fmla="*/ 949932 w 285390"/>
              <a:gd name="T71" fmla="*/ 147574 h 284852"/>
              <a:gd name="T72" fmla="*/ 832542 w 285390"/>
              <a:gd name="T73" fmla="*/ 765802 h 284852"/>
              <a:gd name="T74" fmla="*/ 921185 w 285390"/>
              <a:gd name="T75" fmla="*/ 736651 h 284852"/>
              <a:gd name="T76" fmla="*/ 788219 w 285390"/>
              <a:gd name="T77" fmla="*/ 790090 h 284852"/>
              <a:gd name="T78" fmla="*/ 716343 w 285390"/>
              <a:gd name="T79" fmla="*/ 962567 h 284852"/>
              <a:gd name="T80" fmla="*/ 645670 w 285390"/>
              <a:gd name="T81" fmla="*/ 790090 h 284852"/>
              <a:gd name="T82" fmla="*/ 0 w 285390"/>
              <a:gd name="T83" fmla="*/ 751224 h 284852"/>
              <a:gd name="T84" fmla="*/ 524683 w 285390"/>
              <a:gd name="T85" fmla="*/ 132997 h 284852"/>
              <a:gd name="T86" fmla="*/ 28750 w 285390"/>
              <a:gd name="T87" fmla="*/ 162148 h 284852"/>
              <a:gd name="T88" fmla="*/ 645670 w 285390"/>
              <a:gd name="T89" fmla="*/ 125709 h 284852"/>
              <a:gd name="T90" fmla="*/ 582179 w 285390"/>
              <a:gd name="T91" fmla="*/ 391704 h 284852"/>
              <a:gd name="T92" fmla="*/ 655252 w 285390"/>
              <a:gd name="T93" fmla="*/ 95344 h 284852"/>
              <a:gd name="T94" fmla="*/ 679209 w 285390"/>
              <a:gd name="T95" fmla="*/ 10329 h 28485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85390" h="284852">
                <a:moveTo>
                  <a:pt x="210894" y="232015"/>
                </a:moveTo>
                <a:lnTo>
                  <a:pt x="203336" y="235969"/>
                </a:lnTo>
                <a:lnTo>
                  <a:pt x="215212" y="267958"/>
                </a:lnTo>
                <a:lnTo>
                  <a:pt x="227089" y="235969"/>
                </a:lnTo>
                <a:lnTo>
                  <a:pt x="219891" y="232015"/>
                </a:lnTo>
                <a:cubicBezTo>
                  <a:pt x="217012" y="230577"/>
                  <a:pt x="213773" y="230577"/>
                  <a:pt x="210894" y="232015"/>
                </a:cubicBezTo>
                <a:close/>
                <a:moveTo>
                  <a:pt x="96387" y="177261"/>
                </a:moveTo>
                <a:lnTo>
                  <a:pt x="174716" y="177261"/>
                </a:lnTo>
                <a:cubicBezTo>
                  <a:pt x="177231" y="177261"/>
                  <a:pt x="179028" y="179166"/>
                  <a:pt x="179028" y="181833"/>
                </a:cubicBezTo>
                <a:cubicBezTo>
                  <a:pt x="179028" y="184119"/>
                  <a:pt x="177231" y="186405"/>
                  <a:pt x="174716" y="186405"/>
                </a:cubicBezTo>
                <a:lnTo>
                  <a:pt x="96387" y="186405"/>
                </a:lnTo>
                <a:cubicBezTo>
                  <a:pt x="94231" y="186405"/>
                  <a:pt x="92075" y="184119"/>
                  <a:pt x="92075" y="181833"/>
                </a:cubicBezTo>
                <a:cubicBezTo>
                  <a:pt x="92075" y="179166"/>
                  <a:pt x="94231" y="177261"/>
                  <a:pt x="96387" y="177261"/>
                </a:cubicBezTo>
                <a:close/>
                <a:moveTo>
                  <a:pt x="32886" y="177261"/>
                </a:moveTo>
                <a:lnTo>
                  <a:pt x="73117" y="177261"/>
                </a:lnTo>
                <a:cubicBezTo>
                  <a:pt x="75632" y="177261"/>
                  <a:pt x="77428" y="179166"/>
                  <a:pt x="77428" y="181833"/>
                </a:cubicBezTo>
                <a:cubicBezTo>
                  <a:pt x="77428" y="184119"/>
                  <a:pt x="75632" y="186405"/>
                  <a:pt x="73117" y="186405"/>
                </a:cubicBezTo>
                <a:lnTo>
                  <a:pt x="32886" y="186405"/>
                </a:lnTo>
                <a:cubicBezTo>
                  <a:pt x="30731" y="186405"/>
                  <a:pt x="28575" y="184119"/>
                  <a:pt x="28575" y="181833"/>
                </a:cubicBezTo>
                <a:cubicBezTo>
                  <a:pt x="28575" y="179166"/>
                  <a:pt x="30731" y="177261"/>
                  <a:pt x="32886" y="177261"/>
                </a:cubicBezTo>
                <a:close/>
                <a:moveTo>
                  <a:pt x="210894" y="163003"/>
                </a:moveTo>
                <a:lnTo>
                  <a:pt x="202257" y="167316"/>
                </a:lnTo>
                <a:lnTo>
                  <a:pt x="202257" y="226624"/>
                </a:lnTo>
                <a:lnTo>
                  <a:pt x="206935" y="224107"/>
                </a:lnTo>
                <a:cubicBezTo>
                  <a:pt x="212333" y="221591"/>
                  <a:pt x="218451" y="221591"/>
                  <a:pt x="223850" y="224107"/>
                </a:cubicBezTo>
                <a:lnTo>
                  <a:pt x="228168" y="226624"/>
                </a:lnTo>
                <a:lnTo>
                  <a:pt x="228168" y="167316"/>
                </a:lnTo>
                <a:lnTo>
                  <a:pt x="219891" y="163003"/>
                </a:lnTo>
                <a:cubicBezTo>
                  <a:pt x="217012" y="161565"/>
                  <a:pt x="213773" y="161565"/>
                  <a:pt x="210894" y="163003"/>
                </a:cubicBezTo>
                <a:close/>
                <a:moveTo>
                  <a:pt x="130090" y="143923"/>
                </a:moveTo>
                <a:lnTo>
                  <a:pt x="174709" y="143923"/>
                </a:lnTo>
                <a:cubicBezTo>
                  <a:pt x="177228" y="143923"/>
                  <a:pt x="179027" y="145828"/>
                  <a:pt x="179027" y="148114"/>
                </a:cubicBezTo>
                <a:cubicBezTo>
                  <a:pt x="179027" y="150781"/>
                  <a:pt x="177228" y="153067"/>
                  <a:pt x="174709" y="153067"/>
                </a:cubicBezTo>
                <a:lnTo>
                  <a:pt x="130090" y="153067"/>
                </a:lnTo>
                <a:cubicBezTo>
                  <a:pt x="127571" y="153067"/>
                  <a:pt x="125412" y="150781"/>
                  <a:pt x="125412" y="148114"/>
                </a:cubicBezTo>
                <a:cubicBezTo>
                  <a:pt x="125412" y="145828"/>
                  <a:pt x="127571" y="143923"/>
                  <a:pt x="130090" y="143923"/>
                </a:cubicBezTo>
                <a:close/>
                <a:moveTo>
                  <a:pt x="72621" y="143923"/>
                </a:moveTo>
                <a:lnTo>
                  <a:pt x="106766" y="143923"/>
                </a:lnTo>
                <a:cubicBezTo>
                  <a:pt x="108946" y="143923"/>
                  <a:pt x="110762" y="145828"/>
                  <a:pt x="110762" y="148114"/>
                </a:cubicBezTo>
                <a:cubicBezTo>
                  <a:pt x="110762" y="150781"/>
                  <a:pt x="108946" y="153067"/>
                  <a:pt x="106766" y="153067"/>
                </a:cubicBezTo>
                <a:lnTo>
                  <a:pt x="72621" y="153067"/>
                </a:lnTo>
                <a:cubicBezTo>
                  <a:pt x="70442" y="153067"/>
                  <a:pt x="68262" y="150781"/>
                  <a:pt x="68262" y="148114"/>
                </a:cubicBezTo>
                <a:cubicBezTo>
                  <a:pt x="68262" y="145828"/>
                  <a:pt x="70442" y="143923"/>
                  <a:pt x="72621" y="143923"/>
                </a:cubicBezTo>
                <a:close/>
                <a:moveTo>
                  <a:pt x="85261" y="108998"/>
                </a:moveTo>
                <a:lnTo>
                  <a:pt x="146156" y="108998"/>
                </a:lnTo>
                <a:cubicBezTo>
                  <a:pt x="148663" y="108998"/>
                  <a:pt x="150454" y="111284"/>
                  <a:pt x="150454" y="113951"/>
                </a:cubicBezTo>
                <a:cubicBezTo>
                  <a:pt x="150454" y="116237"/>
                  <a:pt x="148663" y="118142"/>
                  <a:pt x="146156" y="118142"/>
                </a:cubicBezTo>
                <a:lnTo>
                  <a:pt x="85261" y="118142"/>
                </a:lnTo>
                <a:cubicBezTo>
                  <a:pt x="82753" y="118142"/>
                  <a:pt x="80962" y="116237"/>
                  <a:pt x="80962" y="113951"/>
                </a:cubicBezTo>
                <a:cubicBezTo>
                  <a:pt x="80962" y="111284"/>
                  <a:pt x="82753" y="108998"/>
                  <a:pt x="85261" y="108998"/>
                </a:cubicBezTo>
                <a:close/>
                <a:moveTo>
                  <a:pt x="85261" y="74073"/>
                </a:moveTo>
                <a:lnTo>
                  <a:pt x="146156" y="74073"/>
                </a:lnTo>
                <a:cubicBezTo>
                  <a:pt x="148663" y="74073"/>
                  <a:pt x="150454" y="75727"/>
                  <a:pt x="150454" y="77711"/>
                </a:cubicBezTo>
                <a:cubicBezTo>
                  <a:pt x="150454" y="80026"/>
                  <a:pt x="148663" y="81680"/>
                  <a:pt x="146156" y="81680"/>
                </a:cubicBezTo>
                <a:lnTo>
                  <a:pt x="85261" y="81680"/>
                </a:lnTo>
                <a:cubicBezTo>
                  <a:pt x="82753" y="81680"/>
                  <a:pt x="80962" y="80026"/>
                  <a:pt x="80962" y="77711"/>
                </a:cubicBezTo>
                <a:cubicBezTo>
                  <a:pt x="80962" y="75727"/>
                  <a:pt x="82753" y="74073"/>
                  <a:pt x="85261" y="74073"/>
                </a:cubicBezTo>
                <a:close/>
                <a:moveTo>
                  <a:pt x="45062" y="61373"/>
                </a:moveTo>
                <a:cubicBezTo>
                  <a:pt x="47610" y="61373"/>
                  <a:pt x="49431" y="63514"/>
                  <a:pt x="49431" y="65655"/>
                </a:cubicBezTo>
                <a:lnTo>
                  <a:pt x="49431" y="69580"/>
                </a:lnTo>
                <a:cubicBezTo>
                  <a:pt x="55621" y="70650"/>
                  <a:pt x="60718" y="74575"/>
                  <a:pt x="63267" y="80285"/>
                </a:cubicBezTo>
                <a:cubicBezTo>
                  <a:pt x="64359" y="82069"/>
                  <a:pt x="63267" y="84923"/>
                  <a:pt x="60718" y="85637"/>
                </a:cubicBezTo>
                <a:cubicBezTo>
                  <a:pt x="58533" y="86707"/>
                  <a:pt x="55985" y="85637"/>
                  <a:pt x="55257" y="83496"/>
                </a:cubicBezTo>
                <a:cubicBezTo>
                  <a:pt x="53436" y="79928"/>
                  <a:pt x="49431" y="77430"/>
                  <a:pt x="45062" y="77430"/>
                </a:cubicBezTo>
                <a:cubicBezTo>
                  <a:pt x="39236" y="77430"/>
                  <a:pt x="34503" y="81712"/>
                  <a:pt x="34503" y="86707"/>
                </a:cubicBezTo>
                <a:cubicBezTo>
                  <a:pt x="34503" y="92773"/>
                  <a:pt x="38144" y="95985"/>
                  <a:pt x="45062" y="95985"/>
                </a:cubicBezTo>
                <a:cubicBezTo>
                  <a:pt x="59626" y="95985"/>
                  <a:pt x="64723" y="104905"/>
                  <a:pt x="64723" y="113469"/>
                </a:cubicBezTo>
                <a:cubicBezTo>
                  <a:pt x="64723" y="121676"/>
                  <a:pt x="57805" y="128813"/>
                  <a:pt x="49431" y="130954"/>
                </a:cubicBezTo>
                <a:lnTo>
                  <a:pt x="49431" y="134522"/>
                </a:lnTo>
                <a:cubicBezTo>
                  <a:pt x="49431" y="136663"/>
                  <a:pt x="47610" y="138804"/>
                  <a:pt x="45062" y="138804"/>
                </a:cubicBezTo>
                <a:cubicBezTo>
                  <a:pt x="42513" y="138804"/>
                  <a:pt x="40692" y="136663"/>
                  <a:pt x="40692" y="134522"/>
                </a:cubicBezTo>
                <a:lnTo>
                  <a:pt x="40692" y="130597"/>
                </a:lnTo>
                <a:cubicBezTo>
                  <a:pt x="34503" y="129526"/>
                  <a:pt x="29405" y="125601"/>
                  <a:pt x="27220" y="119892"/>
                </a:cubicBezTo>
                <a:cubicBezTo>
                  <a:pt x="26128" y="117751"/>
                  <a:pt x="27220" y="115253"/>
                  <a:pt x="29405" y="114183"/>
                </a:cubicBezTo>
                <a:cubicBezTo>
                  <a:pt x="31590" y="113469"/>
                  <a:pt x="34139" y="114540"/>
                  <a:pt x="34867" y="116681"/>
                </a:cubicBezTo>
                <a:cubicBezTo>
                  <a:pt x="36687" y="120249"/>
                  <a:pt x="40692" y="122747"/>
                  <a:pt x="45062" y="122747"/>
                </a:cubicBezTo>
                <a:cubicBezTo>
                  <a:pt x="50887" y="122747"/>
                  <a:pt x="55985" y="118465"/>
                  <a:pt x="55985" y="113469"/>
                </a:cubicBezTo>
                <a:cubicBezTo>
                  <a:pt x="55985" y="107403"/>
                  <a:pt x="52344" y="104549"/>
                  <a:pt x="45062" y="104549"/>
                </a:cubicBezTo>
                <a:cubicBezTo>
                  <a:pt x="30862" y="104549"/>
                  <a:pt x="25400" y="95271"/>
                  <a:pt x="25400" y="86707"/>
                </a:cubicBezTo>
                <a:cubicBezTo>
                  <a:pt x="25400" y="78144"/>
                  <a:pt x="31954" y="71007"/>
                  <a:pt x="40692" y="69580"/>
                </a:cubicBezTo>
                <a:lnTo>
                  <a:pt x="40692" y="65655"/>
                </a:lnTo>
                <a:cubicBezTo>
                  <a:pt x="40692" y="63514"/>
                  <a:pt x="42513" y="61373"/>
                  <a:pt x="45062" y="61373"/>
                </a:cubicBezTo>
                <a:close/>
                <a:moveTo>
                  <a:pt x="210894" y="30732"/>
                </a:moveTo>
                <a:lnTo>
                  <a:pt x="202257" y="35404"/>
                </a:lnTo>
                <a:lnTo>
                  <a:pt x="202257" y="157612"/>
                </a:lnTo>
                <a:lnTo>
                  <a:pt x="206935" y="155455"/>
                </a:lnTo>
                <a:cubicBezTo>
                  <a:pt x="212333" y="152580"/>
                  <a:pt x="218451" y="152580"/>
                  <a:pt x="223850" y="155455"/>
                </a:cubicBezTo>
                <a:lnTo>
                  <a:pt x="228168" y="157612"/>
                </a:lnTo>
                <a:lnTo>
                  <a:pt x="228168" y="35404"/>
                </a:lnTo>
                <a:lnTo>
                  <a:pt x="219891" y="30732"/>
                </a:lnTo>
                <a:cubicBezTo>
                  <a:pt x="217012" y="29294"/>
                  <a:pt x="213773" y="29294"/>
                  <a:pt x="210894" y="30732"/>
                </a:cubicBezTo>
                <a:close/>
                <a:moveTo>
                  <a:pt x="211254" y="9525"/>
                </a:moveTo>
                <a:lnTo>
                  <a:pt x="210534" y="9884"/>
                </a:lnTo>
                <a:lnTo>
                  <a:pt x="210534" y="21746"/>
                </a:lnTo>
                <a:cubicBezTo>
                  <a:pt x="213773" y="21027"/>
                  <a:pt x="217012" y="21027"/>
                  <a:pt x="220251" y="21746"/>
                </a:cubicBezTo>
                <a:lnTo>
                  <a:pt x="220251" y="9884"/>
                </a:lnTo>
                <a:lnTo>
                  <a:pt x="219531" y="9525"/>
                </a:lnTo>
                <a:cubicBezTo>
                  <a:pt x="216652" y="8087"/>
                  <a:pt x="213773" y="8087"/>
                  <a:pt x="211254" y="9525"/>
                </a:cubicBezTo>
                <a:close/>
                <a:moveTo>
                  <a:pt x="207295" y="1617"/>
                </a:moveTo>
                <a:cubicBezTo>
                  <a:pt x="212333" y="-539"/>
                  <a:pt x="218451" y="-539"/>
                  <a:pt x="223490" y="1617"/>
                </a:cubicBezTo>
                <a:lnTo>
                  <a:pt x="226369" y="3055"/>
                </a:lnTo>
                <a:cubicBezTo>
                  <a:pt x="228168" y="3774"/>
                  <a:pt x="228888" y="5571"/>
                  <a:pt x="228888" y="7009"/>
                </a:cubicBezTo>
                <a:lnTo>
                  <a:pt x="228888" y="25699"/>
                </a:lnTo>
                <a:lnTo>
                  <a:pt x="234646" y="28575"/>
                </a:lnTo>
                <a:cubicBezTo>
                  <a:pt x="236086" y="29653"/>
                  <a:pt x="236806" y="31091"/>
                  <a:pt x="236806" y="32529"/>
                </a:cubicBezTo>
                <a:lnTo>
                  <a:pt x="236806" y="39358"/>
                </a:lnTo>
                <a:lnTo>
                  <a:pt x="281072" y="39358"/>
                </a:lnTo>
                <a:cubicBezTo>
                  <a:pt x="283231" y="39358"/>
                  <a:pt x="285390" y="41515"/>
                  <a:pt x="285390" y="43671"/>
                </a:cubicBezTo>
                <a:lnTo>
                  <a:pt x="285390" y="222310"/>
                </a:lnTo>
                <a:cubicBezTo>
                  <a:pt x="285390" y="224467"/>
                  <a:pt x="283231" y="226624"/>
                  <a:pt x="281072" y="226624"/>
                </a:cubicBezTo>
                <a:lnTo>
                  <a:pt x="250121" y="226624"/>
                </a:lnTo>
                <a:cubicBezTo>
                  <a:pt x="247602" y="226624"/>
                  <a:pt x="245443" y="224467"/>
                  <a:pt x="245443" y="222310"/>
                </a:cubicBezTo>
                <a:cubicBezTo>
                  <a:pt x="245443" y="219794"/>
                  <a:pt x="247602" y="217997"/>
                  <a:pt x="250121" y="217997"/>
                </a:cubicBezTo>
                <a:lnTo>
                  <a:pt x="276753" y="217997"/>
                </a:lnTo>
                <a:lnTo>
                  <a:pt x="276753" y="47984"/>
                </a:lnTo>
                <a:lnTo>
                  <a:pt x="236806" y="47984"/>
                </a:lnTo>
                <a:lnTo>
                  <a:pt x="236806" y="233812"/>
                </a:lnTo>
                <a:cubicBezTo>
                  <a:pt x="236806" y="234172"/>
                  <a:pt x="236806" y="234890"/>
                  <a:pt x="236806" y="235250"/>
                </a:cubicBezTo>
                <a:lnTo>
                  <a:pt x="219531" y="282336"/>
                </a:lnTo>
                <a:cubicBezTo>
                  <a:pt x="218811" y="283773"/>
                  <a:pt x="217012" y="284852"/>
                  <a:pt x="215212" y="284852"/>
                </a:cubicBezTo>
                <a:cubicBezTo>
                  <a:pt x="213413" y="284852"/>
                  <a:pt x="211973" y="283773"/>
                  <a:pt x="211254" y="282336"/>
                </a:cubicBezTo>
                <a:lnTo>
                  <a:pt x="193979" y="235250"/>
                </a:lnTo>
                <a:cubicBezTo>
                  <a:pt x="193979" y="234890"/>
                  <a:pt x="193979" y="234172"/>
                  <a:pt x="193979" y="233812"/>
                </a:cubicBezTo>
                <a:lnTo>
                  <a:pt x="193979" y="226624"/>
                </a:lnTo>
                <a:lnTo>
                  <a:pt x="4318" y="226624"/>
                </a:lnTo>
                <a:cubicBezTo>
                  <a:pt x="1799" y="226624"/>
                  <a:pt x="0" y="224467"/>
                  <a:pt x="0" y="222310"/>
                </a:cubicBezTo>
                <a:lnTo>
                  <a:pt x="0" y="43671"/>
                </a:lnTo>
                <a:cubicBezTo>
                  <a:pt x="0" y="41515"/>
                  <a:pt x="1799" y="39358"/>
                  <a:pt x="4318" y="39358"/>
                </a:cubicBezTo>
                <a:lnTo>
                  <a:pt x="157631" y="39358"/>
                </a:lnTo>
                <a:cubicBezTo>
                  <a:pt x="159790" y="39358"/>
                  <a:pt x="161949" y="41515"/>
                  <a:pt x="161949" y="43671"/>
                </a:cubicBezTo>
                <a:cubicBezTo>
                  <a:pt x="161949" y="46187"/>
                  <a:pt x="159790" y="47984"/>
                  <a:pt x="157631" y="47984"/>
                </a:cubicBezTo>
                <a:lnTo>
                  <a:pt x="8637" y="47984"/>
                </a:lnTo>
                <a:lnTo>
                  <a:pt x="8637" y="217997"/>
                </a:lnTo>
                <a:lnTo>
                  <a:pt x="193979" y="217997"/>
                </a:lnTo>
                <a:lnTo>
                  <a:pt x="193979" y="37201"/>
                </a:lnTo>
                <a:cubicBezTo>
                  <a:pt x="185342" y="38998"/>
                  <a:pt x="179224" y="45109"/>
                  <a:pt x="179224" y="52657"/>
                </a:cubicBezTo>
                <a:lnTo>
                  <a:pt x="179224" y="111604"/>
                </a:lnTo>
                <a:cubicBezTo>
                  <a:pt x="179224" y="114120"/>
                  <a:pt x="177424" y="115917"/>
                  <a:pt x="174905" y="115917"/>
                </a:cubicBezTo>
                <a:cubicBezTo>
                  <a:pt x="172746" y="115917"/>
                  <a:pt x="170587" y="114120"/>
                  <a:pt x="170587" y="111604"/>
                </a:cubicBezTo>
                <a:lnTo>
                  <a:pt x="170587" y="52657"/>
                </a:lnTo>
                <a:cubicBezTo>
                  <a:pt x="170587" y="39358"/>
                  <a:pt x="182103" y="28934"/>
                  <a:pt x="196858" y="28215"/>
                </a:cubicBezTo>
                <a:lnTo>
                  <a:pt x="201897" y="25699"/>
                </a:lnTo>
                <a:lnTo>
                  <a:pt x="201897" y="7009"/>
                </a:lnTo>
                <a:cubicBezTo>
                  <a:pt x="201897" y="5571"/>
                  <a:pt x="202616" y="3774"/>
                  <a:pt x="204056" y="3055"/>
                </a:cubicBezTo>
                <a:lnTo>
                  <a:pt x="207295" y="16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xmlns="" id="{5DFE643D-177F-D94F-BD99-36879CB29BD6}"/>
              </a:ext>
            </a:extLst>
          </p:cNvPr>
          <p:cNvSpPr/>
          <p:nvPr/>
        </p:nvSpPr>
        <p:spPr>
          <a:xfrm>
            <a:off x="1062702" y="11178715"/>
            <a:ext cx="1387649" cy="138764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5" name="Freeform 1011">
            <a:extLst>
              <a:ext uri="{FF2B5EF4-FFF2-40B4-BE49-F238E27FC236}">
                <a16:creationId xmlns:a16="http://schemas.microsoft.com/office/drawing/2014/main" xmlns="" id="{9BEA424C-AE71-2F43-8949-1057BB1696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25981" y="11472057"/>
            <a:ext cx="742619" cy="713004"/>
          </a:xfrm>
          <a:custGeom>
            <a:avLst/>
            <a:gdLst>
              <a:gd name="T0" fmla="*/ 702479 w 285390"/>
              <a:gd name="T1" fmla="*/ 830554 h 274277"/>
              <a:gd name="T2" fmla="*/ 493965 w 285390"/>
              <a:gd name="T3" fmla="*/ 800231 h 274277"/>
              <a:gd name="T4" fmla="*/ 493965 w 285390"/>
              <a:gd name="T5" fmla="*/ 830554 h 274277"/>
              <a:gd name="T6" fmla="*/ 409896 w 285390"/>
              <a:gd name="T7" fmla="*/ 800231 h 274277"/>
              <a:gd name="T8" fmla="*/ 331875 w 285390"/>
              <a:gd name="T9" fmla="*/ 815392 h 274277"/>
              <a:gd name="T10" fmla="*/ 283249 w 285390"/>
              <a:gd name="T11" fmla="*/ 815392 h 274277"/>
              <a:gd name="T12" fmla="*/ 204236 w 285390"/>
              <a:gd name="T13" fmla="*/ 800231 h 274277"/>
              <a:gd name="T14" fmla="*/ 816958 w 285390"/>
              <a:gd name="T15" fmla="*/ 830637 h 274277"/>
              <a:gd name="T16" fmla="*/ 802769 w 285390"/>
              <a:gd name="T17" fmla="*/ 802274 h 274277"/>
              <a:gd name="T18" fmla="*/ 102134 w 285390"/>
              <a:gd name="T19" fmla="*/ 788089 h 274277"/>
              <a:gd name="T20" fmla="*/ 116315 w 285390"/>
              <a:gd name="T21" fmla="*/ 830637 h 274277"/>
              <a:gd name="T22" fmla="*/ 87942 w 285390"/>
              <a:gd name="T23" fmla="*/ 773904 h 274277"/>
              <a:gd name="T24" fmla="*/ 88923 w 285390"/>
              <a:gd name="T25" fmla="*/ 720079 h 274277"/>
              <a:gd name="T26" fmla="*/ 742772 w 285390"/>
              <a:gd name="T27" fmla="*/ 571141 h 274277"/>
              <a:gd name="T28" fmla="*/ 742772 w 285390"/>
              <a:gd name="T29" fmla="*/ 571141 h 274277"/>
              <a:gd name="T30" fmla="*/ 679559 w 285390"/>
              <a:gd name="T31" fmla="*/ 604834 h 274277"/>
              <a:gd name="T32" fmla="*/ 741623 w 285390"/>
              <a:gd name="T33" fmla="*/ 707861 h 274277"/>
              <a:gd name="T34" fmla="*/ 88923 w 285390"/>
              <a:gd name="T35" fmla="*/ 489614 h 274277"/>
              <a:gd name="T36" fmla="*/ 73749 w 285390"/>
              <a:gd name="T37" fmla="*/ 564795 h 274277"/>
              <a:gd name="T38" fmla="*/ 816958 w 285390"/>
              <a:gd name="T39" fmla="*/ 379056 h 274277"/>
              <a:gd name="T40" fmla="*/ 802769 w 285390"/>
              <a:gd name="T41" fmla="*/ 421602 h 274277"/>
              <a:gd name="T42" fmla="*/ 788577 w 285390"/>
              <a:gd name="T43" fmla="*/ 379056 h 274277"/>
              <a:gd name="T44" fmla="*/ 702479 w 285390"/>
              <a:gd name="T45" fmla="*/ 409379 h 274277"/>
              <a:gd name="T46" fmla="*/ 493965 w 285390"/>
              <a:gd name="T47" fmla="*/ 379056 h 274277"/>
              <a:gd name="T48" fmla="*/ 493965 w 285390"/>
              <a:gd name="T49" fmla="*/ 409379 h 274277"/>
              <a:gd name="T50" fmla="*/ 409896 w 285390"/>
              <a:gd name="T51" fmla="*/ 379056 h 274277"/>
              <a:gd name="T52" fmla="*/ 331875 w 285390"/>
              <a:gd name="T53" fmla="*/ 394218 h 274277"/>
              <a:gd name="T54" fmla="*/ 283249 w 285390"/>
              <a:gd name="T55" fmla="*/ 394218 h 274277"/>
              <a:gd name="T56" fmla="*/ 204236 w 285390"/>
              <a:gd name="T57" fmla="*/ 379056 h 274277"/>
              <a:gd name="T58" fmla="*/ 116315 w 285390"/>
              <a:gd name="T59" fmla="*/ 407419 h 274277"/>
              <a:gd name="T60" fmla="*/ 73749 w 285390"/>
              <a:gd name="T61" fmla="*/ 421602 h 274277"/>
              <a:gd name="T62" fmla="*/ 28663 w 285390"/>
              <a:gd name="T63" fmla="*/ 358106 h 274277"/>
              <a:gd name="T64" fmla="*/ 880155 w 285390"/>
              <a:gd name="T65" fmla="*/ 855880 h 274277"/>
              <a:gd name="T66" fmla="*/ 741623 w 285390"/>
              <a:gd name="T67" fmla="*/ 478670 h 274277"/>
              <a:gd name="T68" fmla="*/ 52545 w 285390"/>
              <a:gd name="T69" fmla="*/ 334231 h 274277"/>
              <a:gd name="T70" fmla="*/ 293781 w 285390"/>
              <a:gd name="T71" fmla="*/ 268583 h 274277"/>
              <a:gd name="T72" fmla="*/ 611078 w 285390"/>
              <a:gd name="T73" fmla="*/ 256074 h 274277"/>
              <a:gd name="T74" fmla="*/ 624985 w 285390"/>
              <a:gd name="T75" fmla="*/ 204105 h 274277"/>
              <a:gd name="T76" fmla="*/ 742816 w 285390"/>
              <a:gd name="T77" fmla="*/ 161150 h 274277"/>
              <a:gd name="T78" fmla="*/ 794169 w 285390"/>
              <a:gd name="T79" fmla="*/ 158762 h 274277"/>
              <a:gd name="T80" fmla="*/ 641420 w 285390"/>
              <a:gd name="T81" fmla="*/ 125767 h 274277"/>
              <a:gd name="T82" fmla="*/ 611078 w 285390"/>
              <a:gd name="T83" fmla="*/ 125767 h 274277"/>
              <a:gd name="T84" fmla="*/ 714153 w 285390"/>
              <a:gd name="T85" fmla="*/ 305585 h 274277"/>
              <a:gd name="T86" fmla="*/ 446643 w 285390"/>
              <a:gd name="T87" fmla="*/ 28638 h 274277"/>
              <a:gd name="T88" fmla="*/ 446643 w 285390"/>
              <a:gd name="T89" fmla="*/ 28638 h 274277"/>
              <a:gd name="T90" fmla="*/ 417980 w 285390"/>
              <a:gd name="T91" fmla="*/ 305585 h 274277"/>
              <a:gd name="T92" fmla="*/ 690269 w 285390"/>
              <a:gd name="T93" fmla="*/ 0 h 274277"/>
              <a:gd name="T94" fmla="*/ 812082 w 285390"/>
              <a:gd name="T95" fmla="*/ 136080 h 274277"/>
              <a:gd name="T96" fmla="*/ 908814 w 285390"/>
              <a:gd name="T97" fmla="*/ 358106 h 274277"/>
              <a:gd name="T98" fmla="*/ 947028 w 285390"/>
              <a:gd name="T99" fmla="*/ 722184 h 274277"/>
              <a:gd name="T100" fmla="*/ 856269 w 285390"/>
              <a:gd name="T101" fmla="*/ 909588 h 274277"/>
              <a:gd name="T102" fmla="*/ 0 w 285390"/>
              <a:gd name="T103" fmla="*/ 355720 h 274277"/>
              <a:gd name="T104" fmla="*/ 346328 w 285390"/>
              <a:gd name="T105" fmla="*/ 0 h 27427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85390" h="274277">
                <a:moveTo>
                  <a:pt x="193118" y="241300"/>
                </a:moveTo>
                <a:lnTo>
                  <a:pt x="211694" y="241300"/>
                </a:lnTo>
                <a:cubicBezTo>
                  <a:pt x="213797" y="241300"/>
                  <a:pt x="215550" y="243586"/>
                  <a:pt x="215550" y="245872"/>
                </a:cubicBezTo>
                <a:cubicBezTo>
                  <a:pt x="215550" y="248539"/>
                  <a:pt x="213797" y="250444"/>
                  <a:pt x="211694" y="250444"/>
                </a:cubicBezTo>
                <a:lnTo>
                  <a:pt x="193118" y="250444"/>
                </a:lnTo>
                <a:cubicBezTo>
                  <a:pt x="190665" y="250444"/>
                  <a:pt x="188912" y="248539"/>
                  <a:pt x="188912" y="245872"/>
                </a:cubicBezTo>
                <a:cubicBezTo>
                  <a:pt x="188912" y="243586"/>
                  <a:pt x="190665" y="241300"/>
                  <a:pt x="193118" y="241300"/>
                </a:cubicBezTo>
                <a:close/>
                <a:moveTo>
                  <a:pt x="148858" y="241300"/>
                </a:moveTo>
                <a:lnTo>
                  <a:pt x="168274" y="241300"/>
                </a:lnTo>
                <a:cubicBezTo>
                  <a:pt x="170472" y="241300"/>
                  <a:pt x="172670" y="243586"/>
                  <a:pt x="172670" y="245872"/>
                </a:cubicBezTo>
                <a:cubicBezTo>
                  <a:pt x="172670" y="248539"/>
                  <a:pt x="170472" y="250444"/>
                  <a:pt x="168274" y="250444"/>
                </a:cubicBezTo>
                <a:lnTo>
                  <a:pt x="148858" y="250444"/>
                </a:lnTo>
                <a:cubicBezTo>
                  <a:pt x="146660" y="250444"/>
                  <a:pt x="144462" y="248539"/>
                  <a:pt x="144462" y="245872"/>
                </a:cubicBezTo>
                <a:cubicBezTo>
                  <a:pt x="144462" y="243586"/>
                  <a:pt x="146660" y="241300"/>
                  <a:pt x="148858" y="241300"/>
                </a:cubicBezTo>
                <a:close/>
                <a:moveTo>
                  <a:pt x="104714" y="241300"/>
                </a:moveTo>
                <a:lnTo>
                  <a:pt x="123523" y="241300"/>
                </a:lnTo>
                <a:cubicBezTo>
                  <a:pt x="126055" y="241300"/>
                  <a:pt x="128225" y="243586"/>
                  <a:pt x="128225" y="245872"/>
                </a:cubicBezTo>
                <a:cubicBezTo>
                  <a:pt x="128225" y="248539"/>
                  <a:pt x="126055" y="250444"/>
                  <a:pt x="123523" y="250444"/>
                </a:cubicBezTo>
                <a:lnTo>
                  <a:pt x="104714" y="250444"/>
                </a:lnTo>
                <a:cubicBezTo>
                  <a:pt x="102182" y="250444"/>
                  <a:pt x="100012" y="248539"/>
                  <a:pt x="100012" y="245872"/>
                </a:cubicBezTo>
                <a:cubicBezTo>
                  <a:pt x="100012" y="243586"/>
                  <a:pt x="102182" y="241300"/>
                  <a:pt x="104714" y="241300"/>
                </a:cubicBezTo>
                <a:close/>
                <a:moveTo>
                  <a:pt x="61546" y="241300"/>
                </a:moveTo>
                <a:lnTo>
                  <a:pt x="80596" y="241300"/>
                </a:lnTo>
                <a:cubicBezTo>
                  <a:pt x="83160" y="241300"/>
                  <a:pt x="85358" y="243586"/>
                  <a:pt x="85358" y="245872"/>
                </a:cubicBezTo>
                <a:cubicBezTo>
                  <a:pt x="85358" y="248539"/>
                  <a:pt x="83160" y="250444"/>
                  <a:pt x="80596" y="250444"/>
                </a:cubicBezTo>
                <a:lnTo>
                  <a:pt x="61546" y="250444"/>
                </a:lnTo>
                <a:cubicBezTo>
                  <a:pt x="58981" y="250444"/>
                  <a:pt x="57150" y="248539"/>
                  <a:pt x="57150" y="245872"/>
                </a:cubicBezTo>
                <a:cubicBezTo>
                  <a:pt x="57150" y="243586"/>
                  <a:pt x="58981" y="241300"/>
                  <a:pt x="61546" y="241300"/>
                </a:cubicBezTo>
                <a:close/>
                <a:moveTo>
                  <a:pt x="246192" y="233362"/>
                </a:moveTo>
                <a:cubicBezTo>
                  <a:pt x="248331" y="233362"/>
                  <a:pt x="250469" y="235144"/>
                  <a:pt x="250469" y="237639"/>
                </a:cubicBezTo>
                <a:lnTo>
                  <a:pt x="250469" y="246192"/>
                </a:lnTo>
                <a:cubicBezTo>
                  <a:pt x="250469" y="248687"/>
                  <a:pt x="248331" y="250469"/>
                  <a:pt x="246192" y="250469"/>
                </a:cubicBezTo>
                <a:lnTo>
                  <a:pt x="237639" y="250469"/>
                </a:lnTo>
                <a:cubicBezTo>
                  <a:pt x="235144" y="250469"/>
                  <a:pt x="233362" y="248687"/>
                  <a:pt x="233362" y="246192"/>
                </a:cubicBezTo>
                <a:cubicBezTo>
                  <a:pt x="233362" y="244054"/>
                  <a:pt x="235144" y="241916"/>
                  <a:pt x="237639" y="241916"/>
                </a:cubicBezTo>
                <a:lnTo>
                  <a:pt x="241916" y="241916"/>
                </a:lnTo>
                <a:lnTo>
                  <a:pt x="241916" y="237639"/>
                </a:lnTo>
                <a:cubicBezTo>
                  <a:pt x="241916" y="235144"/>
                  <a:pt x="243697" y="233362"/>
                  <a:pt x="246192" y="233362"/>
                </a:cubicBezTo>
                <a:close/>
                <a:moveTo>
                  <a:pt x="26501" y="233362"/>
                </a:moveTo>
                <a:cubicBezTo>
                  <a:pt x="28996" y="233362"/>
                  <a:pt x="30778" y="235144"/>
                  <a:pt x="30778" y="237639"/>
                </a:cubicBezTo>
                <a:lnTo>
                  <a:pt x="30778" y="241916"/>
                </a:lnTo>
                <a:lnTo>
                  <a:pt x="35054" y="241916"/>
                </a:lnTo>
                <a:cubicBezTo>
                  <a:pt x="37549" y="241916"/>
                  <a:pt x="39330" y="244054"/>
                  <a:pt x="39330" y="246192"/>
                </a:cubicBezTo>
                <a:cubicBezTo>
                  <a:pt x="39330" y="248687"/>
                  <a:pt x="37549" y="250469"/>
                  <a:pt x="35054" y="250469"/>
                </a:cubicBezTo>
                <a:lnTo>
                  <a:pt x="26501" y="250469"/>
                </a:lnTo>
                <a:cubicBezTo>
                  <a:pt x="24007" y="250469"/>
                  <a:pt x="22225" y="248687"/>
                  <a:pt x="22225" y="246192"/>
                </a:cubicBezTo>
                <a:lnTo>
                  <a:pt x="22225" y="237639"/>
                </a:lnTo>
                <a:cubicBezTo>
                  <a:pt x="22225" y="235144"/>
                  <a:pt x="24007" y="233362"/>
                  <a:pt x="26501" y="233362"/>
                </a:cubicBezTo>
                <a:close/>
                <a:moveTo>
                  <a:pt x="26797" y="190500"/>
                </a:moveTo>
                <a:cubicBezTo>
                  <a:pt x="29464" y="190500"/>
                  <a:pt x="31369" y="192276"/>
                  <a:pt x="31369" y="194761"/>
                </a:cubicBezTo>
                <a:lnTo>
                  <a:pt x="31369" y="212516"/>
                </a:lnTo>
                <a:cubicBezTo>
                  <a:pt x="31369" y="215002"/>
                  <a:pt x="29464" y="217132"/>
                  <a:pt x="26797" y="217132"/>
                </a:cubicBezTo>
                <a:cubicBezTo>
                  <a:pt x="24130" y="217132"/>
                  <a:pt x="22225" y="215002"/>
                  <a:pt x="22225" y="212516"/>
                </a:cubicBezTo>
                <a:lnTo>
                  <a:pt x="22225" y="194761"/>
                </a:lnTo>
                <a:cubicBezTo>
                  <a:pt x="22225" y="192276"/>
                  <a:pt x="24130" y="190500"/>
                  <a:pt x="26797" y="190500"/>
                </a:cubicBezTo>
                <a:close/>
                <a:moveTo>
                  <a:pt x="223837" y="172221"/>
                </a:moveTo>
                <a:cubicBezTo>
                  <a:pt x="218086" y="172221"/>
                  <a:pt x="213414" y="176938"/>
                  <a:pt x="213414" y="182381"/>
                </a:cubicBezTo>
                <a:cubicBezTo>
                  <a:pt x="213414" y="187824"/>
                  <a:pt x="218086" y="192541"/>
                  <a:pt x="223837" y="192541"/>
                </a:cubicBezTo>
                <a:cubicBezTo>
                  <a:pt x="229229" y="192541"/>
                  <a:pt x="233901" y="187824"/>
                  <a:pt x="233901" y="182381"/>
                </a:cubicBezTo>
                <a:cubicBezTo>
                  <a:pt x="233901" y="176938"/>
                  <a:pt x="229229" y="172221"/>
                  <a:pt x="223837" y="172221"/>
                </a:cubicBezTo>
                <a:close/>
                <a:moveTo>
                  <a:pt x="223837" y="163512"/>
                </a:moveTo>
                <a:cubicBezTo>
                  <a:pt x="233901" y="163512"/>
                  <a:pt x="242528" y="171858"/>
                  <a:pt x="242528" y="182381"/>
                </a:cubicBezTo>
                <a:cubicBezTo>
                  <a:pt x="242528" y="192904"/>
                  <a:pt x="233901" y="201249"/>
                  <a:pt x="223837" y="201249"/>
                </a:cubicBezTo>
                <a:cubicBezTo>
                  <a:pt x="213414" y="201249"/>
                  <a:pt x="204787" y="192904"/>
                  <a:pt x="204787" y="182381"/>
                </a:cubicBezTo>
                <a:cubicBezTo>
                  <a:pt x="204787" y="171858"/>
                  <a:pt x="213414" y="163512"/>
                  <a:pt x="223837" y="163512"/>
                </a:cubicBezTo>
                <a:close/>
                <a:moveTo>
                  <a:pt x="223490" y="152976"/>
                </a:moveTo>
                <a:cubicBezTo>
                  <a:pt x="206575" y="152976"/>
                  <a:pt x="193259" y="166294"/>
                  <a:pt x="193259" y="183212"/>
                </a:cubicBezTo>
                <a:cubicBezTo>
                  <a:pt x="193259" y="199769"/>
                  <a:pt x="206575" y="213447"/>
                  <a:pt x="223490" y="213447"/>
                </a:cubicBezTo>
                <a:lnTo>
                  <a:pt x="276393" y="213447"/>
                </a:lnTo>
                <a:lnTo>
                  <a:pt x="276393" y="152976"/>
                </a:lnTo>
                <a:lnTo>
                  <a:pt x="223490" y="152976"/>
                </a:lnTo>
                <a:close/>
                <a:moveTo>
                  <a:pt x="26797" y="147637"/>
                </a:moveTo>
                <a:cubicBezTo>
                  <a:pt x="29464" y="147637"/>
                  <a:pt x="31369" y="149436"/>
                  <a:pt x="31369" y="151595"/>
                </a:cubicBezTo>
                <a:lnTo>
                  <a:pt x="31369" y="170307"/>
                </a:lnTo>
                <a:cubicBezTo>
                  <a:pt x="31369" y="172466"/>
                  <a:pt x="29464" y="174265"/>
                  <a:pt x="26797" y="174265"/>
                </a:cubicBezTo>
                <a:cubicBezTo>
                  <a:pt x="24130" y="174265"/>
                  <a:pt x="22225" y="172466"/>
                  <a:pt x="22225" y="170307"/>
                </a:cubicBezTo>
                <a:lnTo>
                  <a:pt x="22225" y="151595"/>
                </a:lnTo>
                <a:cubicBezTo>
                  <a:pt x="22225" y="149436"/>
                  <a:pt x="24130" y="147637"/>
                  <a:pt x="26797" y="147637"/>
                </a:cubicBezTo>
                <a:close/>
                <a:moveTo>
                  <a:pt x="237639" y="114300"/>
                </a:moveTo>
                <a:lnTo>
                  <a:pt x="246192" y="114300"/>
                </a:lnTo>
                <a:cubicBezTo>
                  <a:pt x="248331" y="114300"/>
                  <a:pt x="250469" y="116082"/>
                  <a:pt x="250469" y="118577"/>
                </a:cubicBezTo>
                <a:lnTo>
                  <a:pt x="250469" y="127129"/>
                </a:lnTo>
                <a:cubicBezTo>
                  <a:pt x="250469" y="129268"/>
                  <a:pt x="248331" y="131406"/>
                  <a:pt x="246192" y="131406"/>
                </a:cubicBezTo>
                <a:cubicBezTo>
                  <a:pt x="243697" y="131406"/>
                  <a:pt x="241916" y="129268"/>
                  <a:pt x="241916" y="127129"/>
                </a:cubicBezTo>
                <a:lnTo>
                  <a:pt x="241916" y="122853"/>
                </a:lnTo>
                <a:lnTo>
                  <a:pt x="237639" y="122853"/>
                </a:lnTo>
                <a:cubicBezTo>
                  <a:pt x="235144" y="122853"/>
                  <a:pt x="233362" y="120715"/>
                  <a:pt x="233362" y="118577"/>
                </a:cubicBezTo>
                <a:cubicBezTo>
                  <a:pt x="233362" y="116082"/>
                  <a:pt x="235144" y="114300"/>
                  <a:pt x="237639" y="114300"/>
                </a:cubicBezTo>
                <a:close/>
                <a:moveTo>
                  <a:pt x="193118" y="114300"/>
                </a:moveTo>
                <a:lnTo>
                  <a:pt x="211694" y="114300"/>
                </a:lnTo>
                <a:cubicBezTo>
                  <a:pt x="213797" y="114300"/>
                  <a:pt x="215550" y="116205"/>
                  <a:pt x="215550" y="118872"/>
                </a:cubicBezTo>
                <a:cubicBezTo>
                  <a:pt x="215550" y="121158"/>
                  <a:pt x="213797" y="123444"/>
                  <a:pt x="211694" y="123444"/>
                </a:cubicBezTo>
                <a:lnTo>
                  <a:pt x="193118" y="123444"/>
                </a:lnTo>
                <a:cubicBezTo>
                  <a:pt x="190665" y="123444"/>
                  <a:pt x="188912" y="121158"/>
                  <a:pt x="188912" y="118872"/>
                </a:cubicBezTo>
                <a:cubicBezTo>
                  <a:pt x="188912" y="116205"/>
                  <a:pt x="190665" y="114300"/>
                  <a:pt x="193118" y="114300"/>
                </a:cubicBezTo>
                <a:close/>
                <a:moveTo>
                  <a:pt x="148858" y="114300"/>
                </a:moveTo>
                <a:lnTo>
                  <a:pt x="168274" y="114300"/>
                </a:lnTo>
                <a:cubicBezTo>
                  <a:pt x="170472" y="114300"/>
                  <a:pt x="172670" y="116205"/>
                  <a:pt x="172670" y="118872"/>
                </a:cubicBezTo>
                <a:cubicBezTo>
                  <a:pt x="172670" y="121158"/>
                  <a:pt x="170472" y="123444"/>
                  <a:pt x="168274" y="123444"/>
                </a:cubicBezTo>
                <a:lnTo>
                  <a:pt x="148858" y="123444"/>
                </a:lnTo>
                <a:cubicBezTo>
                  <a:pt x="146660" y="123444"/>
                  <a:pt x="144462" y="121158"/>
                  <a:pt x="144462" y="118872"/>
                </a:cubicBezTo>
                <a:cubicBezTo>
                  <a:pt x="144462" y="116205"/>
                  <a:pt x="146660" y="114300"/>
                  <a:pt x="148858" y="114300"/>
                </a:cubicBezTo>
                <a:close/>
                <a:moveTo>
                  <a:pt x="104714" y="114300"/>
                </a:moveTo>
                <a:lnTo>
                  <a:pt x="123523" y="114300"/>
                </a:lnTo>
                <a:cubicBezTo>
                  <a:pt x="126055" y="114300"/>
                  <a:pt x="128225" y="116205"/>
                  <a:pt x="128225" y="118872"/>
                </a:cubicBezTo>
                <a:cubicBezTo>
                  <a:pt x="128225" y="121158"/>
                  <a:pt x="126055" y="123444"/>
                  <a:pt x="123523" y="123444"/>
                </a:cubicBezTo>
                <a:lnTo>
                  <a:pt x="104714" y="123444"/>
                </a:lnTo>
                <a:cubicBezTo>
                  <a:pt x="102182" y="123444"/>
                  <a:pt x="100012" y="121158"/>
                  <a:pt x="100012" y="118872"/>
                </a:cubicBezTo>
                <a:cubicBezTo>
                  <a:pt x="100012" y="116205"/>
                  <a:pt x="102182" y="114300"/>
                  <a:pt x="104714" y="114300"/>
                </a:cubicBezTo>
                <a:close/>
                <a:moveTo>
                  <a:pt x="61546" y="114300"/>
                </a:moveTo>
                <a:lnTo>
                  <a:pt x="80596" y="114300"/>
                </a:lnTo>
                <a:cubicBezTo>
                  <a:pt x="83160" y="114300"/>
                  <a:pt x="85358" y="116205"/>
                  <a:pt x="85358" y="118872"/>
                </a:cubicBezTo>
                <a:cubicBezTo>
                  <a:pt x="85358" y="121158"/>
                  <a:pt x="83160" y="123444"/>
                  <a:pt x="80596" y="123444"/>
                </a:cubicBezTo>
                <a:lnTo>
                  <a:pt x="61546" y="123444"/>
                </a:lnTo>
                <a:cubicBezTo>
                  <a:pt x="58981" y="123444"/>
                  <a:pt x="57150" y="121158"/>
                  <a:pt x="57150" y="118872"/>
                </a:cubicBezTo>
                <a:cubicBezTo>
                  <a:pt x="57150" y="116205"/>
                  <a:pt x="58981" y="114300"/>
                  <a:pt x="61546" y="114300"/>
                </a:cubicBezTo>
                <a:close/>
                <a:moveTo>
                  <a:pt x="26501" y="114300"/>
                </a:moveTo>
                <a:lnTo>
                  <a:pt x="35054" y="114300"/>
                </a:lnTo>
                <a:cubicBezTo>
                  <a:pt x="37549" y="114300"/>
                  <a:pt x="39330" y="116082"/>
                  <a:pt x="39330" y="118577"/>
                </a:cubicBezTo>
                <a:cubicBezTo>
                  <a:pt x="39330" y="120715"/>
                  <a:pt x="37549" y="122853"/>
                  <a:pt x="35054" y="122853"/>
                </a:cubicBezTo>
                <a:lnTo>
                  <a:pt x="30778" y="122853"/>
                </a:lnTo>
                <a:lnTo>
                  <a:pt x="30778" y="127129"/>
                </a:lnTo>
                <a:cubicBezTo>
                  <a:pt x="30778" y="129268"/>
                  <a:pt x="28996" y="131406"/>
                  <a:pt x="26501" y="131406"/>
                </a:cubicBezTo>
                <a:cubicBezTo>
                  <a:pt x="24007" y="131406"/>
                  <a:pt x="22225" y="129268"/>
                  <a:pt x="22225" y="127129"/>
                </a:cubicBezTo>
                <a:lnTo>
                  <a:pt x="22225" y="118577"/>
                </a:lnTo>
                <a:cubicBezTo>
                  <a:pt x="22225" y="116082"/>
                  <a:pt x="24007" y="114300"/>
                  <a:pt x="26501" y="114300"/>
                </a:cubicBezTo>
                <a:close/>
                <a:moveTo>
                  <a:pt x="15835" y="100784"/>
                </a:moveTo>
                <a:cubicBezTo>
                  <a:pt x="11876" y="100784"/>
                  <a:pt x="8637" y="104384"/>
                  <a:pt x="8637" y="107983"/>
                </a:cubicBezTo>
                <a:lnTo>
                  <a:pt x="8637" y="258080"/>
                </a:lnTo>
                <a:cubicBezTo>
                  <a:pt x="8637" y="262399"/>
                  <a:pt x="11876" y="265279"/>
                  <a:pt x="15835" y="265279"/>
                </a:cubicBezTo>
                <a:lnTo>
                  <a:pt x="258039" y="265279"/>
                </a:lnTo>
                <a:cubicBezTo>
                  <a:pt x="261638" y="265279"/>
                  <a:pt x="265237" y="262399"/>
                  <a:pt x="265237" y="258080"/>
                </a:cubicBezTo>
                <a:lnTo>
                  <a:pt x="265237" y="222085"/>
                </a:lnTo>
                <a:lnTo>
                  <a:pt x="223490" y="222085"/>
                </a:lnTo>
                <a:cubicBezTo>
                  <a:pt x="201897" y="222085"/>
                  <a:pt x="184622" y="204808"/>
                  <a:pt x="184622" y="183212"/>
                </a:cubicBezTo>
                <a:cubicBezTo>
                  <a:pt x="184622" y="161975"/>
                  <a:pt x="201897" y="144338"/>
                  <a:pt x="223490" y="144338"/>
                </a:cubicBezTo>
                <a:lnTo>
                  <a:pt x="265237" y="144338"/>
                </a:lnTo>
                <a:lnTo>
                  <a:pt x="265237" y="107983"/>
                </a:lnTo>
                <a:cubicBezTo>
                  <a:pt x="265237" y="104384"/>
                  <a:pt x="261638" y="100784"/>
                  <a:pt x="258039" y="100784"/>
                </a:cubicBezTo>
                <a:lnTo>
                  <a:pt x="15835" y="100784"/>
                </a:lnTo>
                <a:close/>
                <a:moveTo>
                  <a:pt x="88532" y="80988"/>
                </a:moveTo>
                <a:lnTo>
                  <a:pt x="41027" y="92146"/>
                </a:lnTo>
                <a:lnTo>
                  <a:pt x="88532" y="92146"/>
                </a:lnTo>
                <a:lnTo>
                  <a:pt x="88532" y="80988"/>
                </a:lnTo>
                <a:close/>
                <a:moveTo>
                  <a:pt x="188341" y="73025"/>
                </a:moveTo>
                <a:cubicBezTo>
                  <a:pt x="191008" y="73025"/>
                  <a:pt x="193294" y="74930"/>
                  <a:pt x="193294" y="77216"/>
                </a:cubicBezTo>
                <a:cubicBezTo>
                  <a:pt x="193294" y="79883"/>
                  <a:pt x="191008" y="82169"/>
                  <a:pt x="188341" y="82169"/>
                </a:cubicBezTo>
                <a:cubicBezTo>
                  <a:pt x="186055" y="82169"/>
                  <a:pt x="184150" y="79883"/>
                  <a:pt x="184150" y="77216"/>
                </a:cubicBezTo>
                <a:cubicBezTo>
                  <a:pt x="184150" y="74930"/>
                  <a:pt x="186055" y="73025"/>
                  <a:pt x="188341" y="73025"/>
                </a:cubicBezTo>
                <a:close/>
                <a:moveTo>
                  <a:pt x="188341" y="52387"/>
                </a:moveTo>
                <a:cubicBezTo>
                  <a:pt x="191008" y="52387"/>
                  <a:pt x="193294" y="54585"/>
                  <a:pt x="193294" y="57150"/>
                </a:cubicBezTo>
                <a:cubicBezTo>
                  <a:pt x="193294" y="59348"/>
                  <a:pt x="191008" y="61546"/>
                  <a:pt x="188341" y="61546"/>
                </a:cubicBezTo>
                <a:cubicBezTo>
                  <a:pt x="186055" y="61546"/>
                  <a:pt x="184150" y="59348"/>
                  <a:pt x="184150" y="57150"/>
                </a:cubicBezTo>
                <a:cubicBezTo>
                  <a:pt x="184150" y="54585"/>
                  <a:pt x="186055" y="52387"/>
                  <a:pt x="188341" y="52387"/>
                </a:cubicBezTo>
                <a:close/>
                <a:moveTo>
                  <a:pt x="233207" y="46433"/>
                </a:moveTo>
                <a:lnTo>
                  <a:pt x="223850" y="48593"/>
                </a:lnTo>
                <a:lnTo>
                  <a:pt x="223850" y="92146"/>
                </a:lnTo>
                <a:lnTo>
                  <a:pt x="242204" y="92146"/>
                </a:lnTo>
                <a:lnTo>
                  <a:pt x="242204" y="53632"/>
                </a:lnTo>
                <a:cubicBezTo>
                  <a:pt x="242204" y="51472"/>
                  <a:pt x="241124" y="49313"/>
                  <a:pt x="239325" y="47873"/>
                </a:cubicBezTo>
                <a:cubicBezTo>
                  <a:pt x="237525" y="46433"/>
                  <a:pt x="235366" y="46073"/>
                  <a:pt x="233207" y="46433"/>
                </a:cubicBezTo>
                <a:close/>
                <a:moveTo>
                  <a:pt x="185293" y="35101"/>
                </a:moveTo>
                <a:cubicBezTo>
                  <a:pt x="186817" y="33337"/>
                  <a:pt x="189865" y="33337"/>
                  <a:pt x="191770" y="35101"/>
                </a:cubicBezTo>
                <a:cubicBezTo>
                  <a:pt x="192532" y="35807"/>
                  <a:pt x="193294" y="36865"/>
                  <a:pt x="193294" y="37923"/>
                </a:cubicBezTo>
                <a:cubicBezTo>
                  <a:pt x="193294" y="39334"/>
                  <a:pt x="192532" y="40393"/>
                  <a:pt x="191770" y="41098"/>
                </a:cubicBezTo>
                <a:cubicBezTo>
                  <a:pt x="191008" y="41804"/>
                  <a:pt x="189865" y="42509"/>
                  <a:pt x="188341" y="42509"/>
                </a:cubicBezTo>
                <a:cubicBezTo>
                  <a:pt x="187198" y="42509"/>
                  <a:pt x="186055" y="41804"/>
                  <a:pt x="185293" y="41098"/>
                </a:cubicBezTo>
                <a:cubicBezTo>
                  <a:pt x="184531" y="40393"/>
                  <a:pt x="184150" y="39334"/>
                  <a:pt x="184150" y="37923"/>
                </a:cubicBezTo>
                <a:cubicBezTo>
                  <a:pt x="184150" y="36865"/>
                  <a:pt x="184531" y="35807"/>
                  <a:pt x="185293" y="35101"/>
                </a:cubicBezTo>
                <a:close/>
                <a:moveTo>
                  <a:pt x="163388" y="8638"/>
                </a:moveTo>
                <a:lnTo>
                  <a:pt x="163388" y="92146"/>
                </a:lnTo>
                <a:lnTo>
                  <a:pt x="215212" y="92146"/>
                </a:lnTo>
                <a:lnTo>
                  <a:pt x="215212" y="15837"/>
                </a:lnTo>
                <a:cubicBezTo>
                  <a:pt x="215212" y="11878"/>
                  <a:pt x="212333" y="8638"/>
                  <a:pt x="208015" y="8638"/>
                </a:cubicBezTo>
                <a:lnTo>
                  <a:pt x="163388" y="8638"/>
                </a:lnTo>
                <a:close/>
                <a:moveTo>
                  <a:pt x="134597" y="8638"/>
                </a:moveTo>
                <a:lnTo>
                  <a:pt x="134597" y="92146"/>
                </a:lnTo>
                <a:lnTo>
                  <a:pt x="154751" y="92146"/>
                </a:lnTo>
                <a:lnTo>
                  <a:pt x="154751" y="8638"/>
                </a:lnTo>
                <a:lnTo>
                  <a:pt x="134597" y="8638"/>
                </a:lnTo>
                <a:close/>
                <a:moveTo>
                  <a:pt x="104367" y="8638"/>
                </a:moveTo>
                <a:cubicBezTo>
                  <a:pt x="100408" y="8638"/>
                  <a:pt x="97169" y="11878"/>
                  <a:pt x="97169" y="15837"/>
                </a:cubicBezTo>
                <a:lnTo>
                  <a:pt x="97169" y="92146"/>
                </a:lnTo>
                <a:lnTo>
                  <a:pt x="125960" y="92146"/>
                </a:lnTo>
                <a:lnTo>
                  <a:pt x="125960" y="8638"/>
                </a:lnTo>
                <a:lnTo>
                  <a:pt x="104367" y="8638"/>
                </a:lnTo>
                <a:close/>
                <a:moveTo>
                  <a:pt x="104367" y="0"/>
                </a:moveTo>
                <a:lnTo>
                  <a:pt x="208015" y="0"/>
                </a:lnTo>
                <a:cubicBezTo>
                  <a:pt x="216652" y="0"/>
                  <a:pt x="223850" y="7199"/>
                  <a:pt x="223850" y="15837"/>
                </a:cubicBezTo>
                <a:lnTo>
                  <a:pt x="223850" y="39954"/>
                </a:lnTo>
                <a:lnTo>
                  <a:pt x="231047" y="38154"/>
                </a:lnTo>
                <a:cubicBezTo>
                  <a:pt x="236086" y="37074"/>
                  <a:pt x="240764" y="38154"/>
                  <a:pt x="244723" y="41034"/>
                </a:cubicBezTo>
                <a:cubicBezTo>
                  <a:pt x="248682" y="44273"/>
                  <a:pt x="250841" y="48593"/>
                  <a:pt x="250841" y="53632"/>
                </a:cubicBezTo>
                <a:lnTo>
                  <a:pt x="250841" y="92146"/>
                </a:lnTo>
                <a:lnTo>
                  <a:pt x="258039" y="92146"/>
                </a:lnTo>
                <a:cubicBezTo>
                  <a:pt x="266676" y="92146"/>
                  <a:pt x="273874" y="99345"/>
                  <a:pt x="273874" y="107983"/>
                </a:cubicBezTo>
                <a:lnTo>
                  <a:pt x="273874" y="144338"/>
                </a:lnTo>
                <a:lnTo>
                  <a:pt x="281072" y="144338"/>
                </a:lnTo>
                <a:cubicBezTo>
                  <a:pt x="283231" y="144338"/>
                  <a:pt x="285390" y="146137"/>
                  <a:pt x="285390" y="148657"/>
                </a:cubicBezTo>
                <a:lnTo>
                  <a:pt x="285390" y="217766"/>
                </a:lnTo>
                <a:cubicBezTo>
                  <a:pt x="285390" y="220286"/>
                  <a:pt x="283231" y="222085"/>
                  <a:pt x="281072" y="222085"/>
                </a:cubicBezTo>
                <a:lnTo>
                  <a:pt x="273874" y="222085"/>
                </a:lnTo>
                <a:lnTo>
                  <a:pt x="273874" y="258080"/>
                </a:lnTo>
                <a:cubicBezTo>
                  <a:pt x="273874" y="267078"/>
                  <a:pt x="266676" y="274277"/>
                  <a:pt x="258039" y="274277"/>
                </a:cubicBezTo>
                <a:lnTo>
                  <a:pt x="15835" y="274277"/>
                </a:lnTo>
                <a:cubicBezTo>
                  <a:pt x="6838" y="274277"/>
                  <a:pt x="0" y="267078"/>
                  <a:pt x="0" y="258080"/>
                </a:cubicBezTo>
                <a:lnTo>
                  <a:pt x="0" y="125981"/>
                </a:lnTo>
                <a:lnTo>
                  <a:pt x="0" y="107263"/>
                </a:lnTo>
                <a:cubicBezTo>
                  <a:pt x="0" y="98985"/>
                  <a:pt x="6118" y="91786"/>
                  <a:pt x="14395" y="89626"/>
                </a:cubicBezTo>
                <a:lnTo>
                  <a:pt x="88532" y="72349"/>
                </a:lnTo>
                <a:lnTo>
                  <a:pt x="88532" y="15837"/>
                </a:lnTo>
                <a:cubicBezTo>
                  <a:pt x="88532" y="7199"/>
                  <a:pt x="95730" y="0"/>
                  <a:pt x="1043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836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5CB1ACD4-8E12-1D44-9C17-3AD99757A8B2}"/>
              </a:ext>
            </a:extLst>
          </p:cNvPr>
          <p:cNvSpPr txBox="1"/>
          <p:nvPr/>
        </p:nvSpPr>
        <p:spPr>
          <a:xfrm>
            <a:off x="9865129" y="612372"/>
            <a:ext cx="46474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NEXT STEPS</a:t>
            </a:r>
            <a:endParaRPr lang="en-US" sz="6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D87D2046-45AB-C842-A340-D96B665AEC48}"/>
              </a:ext>
            </a:extLst>
          </p:cNvPr>
          <p:cNvSpPr txBox="1"/>
          <p:nvPr/>
        </p:nvSpPr>
        <p:spPr>
          <a:xfrm>
            <a:off x="9611841" y="1575186"/>
            <a:ext cx="5153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 smtClean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PCIP EXECUTIVE COMMITTEE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7734BDD8-D7DA-BA43-BAF6-49754D999D99}"/>
              </a:ext>
            </a:extLst>
          </p:cNvPr>
          <p:cNvSpPr txBox="1"/>
          <p:nvPr/>
        </p:nvSpPr>
        <p:spPr>
          <a:xfrm>
            <a:off x="1862667" y="2038270"/>
            <a:ext cx="20963466" cy="1117228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REQUIRE CONFIRMATION ON FUNDING FROM OTHER SOURCES: </a:t>
            </a:r>
          </a:p>
          <a:p>
            <a:pPr marL="1371417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ENHANCED CTAC/WINTER, IN NEXT FORTNIGHT</a:t>
            </a:r>
          </a:p>
          <a:p>
            <a:pPr marL="1371417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VACCINATION, IN NEXT MONTH</a:t>
            </a:r>
          </a:p>
          <a:p>
            <a:pPr marL="627063" lvl="1" indent="-627063">
              <a:buFont typeface="Arial" pitchFamily="34" charset="0"/>
              <a:buChar char="•"/>
            </a:pPr>
            <a:endParaRPr lang="en-US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marL="627063" indent="-627063">
              <a:buFont typeface="Arial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DECISIONS NEED TO BE TAKEN ON ALLOCATIONS </a:t>
            </a:r>
            <a:r>
              <a:rPr lang="en-US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ON TOTAL £1.006M SPEND IN 2021/22:</a:t>
            </a:r>
            <a:endParaRPr lang="en-US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marL="1541280" lvl="2" indent="-627063">
              <a:buFont typeface="Arial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RECURRENT SPEND (£69.3K)</a:t>
            </a:r>
          </a:p>
          <a:p>
            <a:pPr marL="1541280" lvl="2" indent="-627063">
              <a:buFont typeface="Arial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NON RECURRENT SPEND (£936.3K)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b="1" dirty="0" smtClean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marL="627063" lvl="1" indent="-627063"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OVERSEE THE PRODUCTION OF A FULLY COSTED PROGRAMMED SPENDING PLAN FOR THE ADDITIONAL AVAILABLE RESOURCE:</a:t>
            </a:r>
          </a:p>
          <a:p>
            <a:pPr marL="1541280" lvl="2" indent="-627063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 ORDER TO MAXIMISE IMPACT WITHIN THE SCOTTISH BORDERS, THESE DECISIONS NEED TO ENSURE THAT:</a:t>
            </a:r>
          </a:p>
          <a:p>
            <a:pPr marL="2455497" lvl="2" indent="-627063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SLIPPAGE IS MINIMISED</a:t>
            </a:r>
          </a:p>
          <a:p>
            <a:pPr marL="2455497" lvl="2" indent="-627063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TERMS OF </a:t>
            </a:r>
            <a:r>
              <a:rPr lang="en-US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MOU ARE ADHERED TO </a:t>
            </a:r>
            <a:endParaRPr lang="en-US" dirty="0" smtClean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marL="2455497" lvl="2" indent="-627063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TERMS OF BMA/SCOT GOVERNMENT LETTER ARE ADHERED TO </a:t>
            </a:r>
          </a:p>
          <a:p>
            <a:endParaRPr lang="en-US" b="1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marL="627063" indent="-627063">
              <a:buFont typeface="Arial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PAPERS REQUIRED OUTLINING THE PLAN AND RECURRENT FUNDING RISK:</a:t>
            </a:r>
          </a:p>
          <a:p>
            <a:pPr marL="1371417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IJB IN AUGUST /SEPTEMBER</a:t>
            </a:r>
          </a:p>
          <a:p>
            <a:pPr marL="1371417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NHS </a:t>
            </a:r>
            <a:r>
              <a:rPr lang="en-US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BORDERS </a:t>
            </a: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BOARD IN SEPTEMBER</a:t>
            </a:r>
          </a:p>
          <a:p>
            <a:pPr marL="1371417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SCOTTISH GOVERNMENT BY 6 NOVEMBER AT LATEST</a:t>
            </a:r>
            <a:endParaRPr lang="en-US" dirty="0">
              <a:solidFill>
                <a:schemeClr val="tx2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04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TIFY - Finance1 - Light">
      <a:dk1>
        <a:srgbClr val="484848"/>
      </a:dk1>
      <a:lt1>
        <a:srgbClr val="FFFFFF"/>
      </a:lt1>
      <a:dk2>
        <a:srgbClr val="000000"/>
      </a:dk2>
      <a:lt2>
        <a:srgbClr val="FFFFFF"/>
      </a:lt2>
      <a:accent1>
        <a:srgbClr val="283043"/>
      </a:accent1>
      <a:accent2>
        <a:srgbClr val="2C4261"/>
      </a:accent2>
      <a:accent3>
        <a:srgbClr val="3A5F70"/>
      </a:accent3>
      <a:accent4>
        <a:srgbClr val="8E7551"/>
      </a:accent4>
      <a:accent5>
        <a:srgbClr val="D6B27B"/>
      </a:accent5>
      <a:accent6>
        <a:srgbClr val="8C8C8C"/>
      </a:accent6>
      <a:hlink>
        <a:srgbClr val="BE6060"/>
      </a:hlink>
      <a:folHlink>
        <a:srgbClr val="8571E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85491</TotalTime>
  <Words>873</Words>
  <Application>Microsoft Office PowerPoint</Application>
  <PresentationFormat>Custom</PresentationFormat>
  <Paragraphs>213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Myers (NHS Borders)</dc:creator>
  <cp:lastModifiedBy>pmcmenamin</cp:lastModifiedBy>
  <cp:revision>15256</cp:revision>
  <dcterms:created xsi:type="dcterms:W3CDTF">2014-11-12T21:47:38Z</dcterms:created>
  <dcterms:modified xsi:type="dcterms:W3CDTF">2021-07-19T13:13:34Z</dcterms:modified>
</cp:coreProperties>
</file>